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3-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 descr="photo_2026-03-27_20-33-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6505" y="0"/>
            <a:ext cx="46183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3-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0"/>
            <a:ext cx="44196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3-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635" y="0"/>
            <a:ext cx="45700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3-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00475" y="0"/>
            <a:ext cx="45910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FFF0A03D1549453E9BB5089D04778296_11</vt:lpwstr>
  </property>
  <property fmtid="{D5CDD505-2E9C-101B-9397-08002B2CF9AE}" pid="3" name="KSOProductBuildVer">
    <vt:lpwstr>2057-12.2.0.23197</vt:lpwstr>
  </property>
</Properties>
</file>