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7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7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6350" y="0"/>
            <a:ext cx="45593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7-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2075" y="0"/>
            <a:ext cx="43878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7-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3020" y="0"/>
            <a:ext cx="450532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7-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8100" y="0"/>
            <a:ext cx="449516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FFE5E473CE484252BDCD206975205DD3_11</vt:lpwstr>
  </property>
  <property fmtid="{D5CDD505-2E9C-101B-9397-08002B2CF9AE}" pid="3" name="KSOProductBuildVer">
    <vt:lpwstr>2057-12.2.0.23197</vt:lpwstr>
  </property>
</Properties>
</file>