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photo_2026-03-27_20-40-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025" y="0"/>
            <a:ext cx="49339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0630" y="0"/>
            <a:ext cx="46501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4489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8890" y="0"/>
            <a:ext cx="45535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9690" y="0"/>
            <a:ext cx="44519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0" y="0"/>
            <a:ext cx="4495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7145" y="0"/>
            <a:ext cx="45377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3810" y="0"/>
            <a:ext cx="45643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2070" y="0"/>
            <a:ext cx="44678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665" y="0"/>
            <a:ext cx="43446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intel</dc:creator>
  <cp:lastModifiedBy>intel</cp:lastModifiedBy>
  <cp:revision>3</cp:revision>
  <dcterms:created xsi:type="dcterms:W3CDTF">2025-07-23T00:59:00Z</dcterms:created>
  <dcterms:modified xsi:type="dcterms:W3CDTF">2026-03-28T03:46:05Z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46313BBF74A849839850B6FBF1C3E433_11</vt:lpwstr>
  </property>
  <property fmtid="{D5CDD505-2E9C-101B-9397-08002B2CF9AE}" pid="3" name="KSOProductBuildVer">
    <vt:lpwstr>2057-12.2.0.23197</vt:lpwstr>
  </property>
</Properties>
</file>