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0115FFD-20CC-4E6B-B252-95835F0CEBED}"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115FFD-20CC-4E6B-B252-95835F0CEBED}"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115FFD-20CC-4E6B-B252-95835F0CEBED}"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115FFD-20CC-4E6B-B252-95835F0CEBED}"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115FFD-20CC-4E6B-B252-95835F0CEBED}"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0115FFD-20CC-4E6B-B252-95835F0CEBED}"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0115FFD-20CC-4E6B-B252-95835F0CEBED}"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0115FFD-20CC-4E6B-B252-95835F0CEBED}"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115FFD-20CC-4E6B-B252-95835F0CEBED}"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115FFD-20CC-4E6B-B252-95835F0CEBED}"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115FFD-20CC-4E6B-B252-95835F0CEBED}"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98EDFA-A1EC-48F1-B80D-247036AE387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115FFD-20CC-4E6B-B252-95835F0CEBED}" type="datetimeFigureOut">
              <a:rPr lang="ar-IQ" smtClean="0"/>
              <a:t>01/04/1440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98EDFA-A1EC-48F1-B80D-247036AE387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إ</a:t>
            </a:r>
            <a:r>
              <a:rPr lang="ar-SA" b="1" dirty="0" err="1" smtClean="0"/>
              <a:t>زدواجية</a:t>
            </a:r>
            <a:r>
              <a:rPr lang="ar-SA" b="1" dirty="0" smtClean="0"/>
              <a:t> </a:t>
            </a:r>
            <a:r>
              <a:rPr lang="ar-SA" b="1" dirty="0"/>
              <a:t>المعايير</a:t>
            </a:r>
            <a:endParaRPr lang="ar-IQ"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dirty="0" err="1"/>
              <a:t>اصبح</a:t>
            </a:r>
            <a:r>
              <a:rPr lang="ar-SA" dirty="0"/>
              <a:t> مبدأ حقوق </a:t>
            </a:r>
            <a:r>
              <a:rPr lang="ar-SA" dirty="0" err="1"/>
              <a:t>الانسان</a:t>
            </a:r>
            <a:r>
              <a:rPr lang="ar-SA" dirty="0"/>
              <a:t> الذي تهتم </a:t>
            </a:r>
            <a:r>
              <a:rPr lang="ar-SA" dirty="0" err="1"/>
              <a:t>به</a:t>
            </a:r>
            <a:r>
              <a:rPr lang="ar-SA" dirty="0"/>
              <a:t> الدول الكبرى وترفعه كشعار باقي دول العالم  خاوي من الجوانب العملية والمفاهيم والبنود التي وردت في الإعلان العالمي لحقوق </a:t>
            </a:r>
            <a:r>
              <a:rPr lang="ar-SA" dirty="0" err="1"/>
              <a:t>الانسان</a:t>
            </a:r>
            <a:r>
              <a:rPr lang="ar-SA" dirty="0"/>
              <a:t> والمواثيق الدولية المتعلقة بحقوق </a:t>
            </a:r>
            <a:r>
              <a:rPr lang="ar-SA" dirty="0" err="1"/>
              <a:t>الانسان</a:t>
            </a:r>
            <a:r>
              <a:rPr lang="ar-SA" dirty="0"/>
              <a:t> وخضعت تلك المبادئ لازدواج المعايير التي تفرضها الدول الكبرى .</a:t>
            </a:r>
            <a:br>
              <a:rPr lang="ar-SA" dirty="0"/>
            </a:br>
            <a:r>
              <a:rPr lang="ar-SA" dirty="0"/>
              <a:t/>
            </a:r>
            <a:br>
              <a:rPr lang="ar-SA" dirty="0"/>
            </a:br>
            <a:r>
              <a:rPr lang="ar-SA" dirty="0"/>
              <a:t>ما حدث في السنوات الأخيرة في المنطقة وخاصة مع ثورة الربيع العربي تجعلنا نقف </a:t>
            </a:r>
            <a:r>
              <a:rPr lang="ar-SA" dirty="0" err="1"/>
              <a:t>امام</a:t>
            </a:r>
            <a:r>
              <a:rPr lang="ar-SA" dirty="0"/>
              <a:t> سياسات غير أخلاقية بالنسبة للدول الكبرى التي تدعي </a:t>
            </a:r>
            <a:r>
              <a:rPr lang="ar-SA" dirty="0" err="1"/>
              <a:t>انها</a:t>
            </a:r>
            <a:r>
              <a:rPr lang="ar-SA" dirty="0"/>
              <a:t> حامل لواء الدفاع عن حقوق </a:t>
            </a:r>
            <a:r>
              <a:rPr lang="ar-SA" dirty="0" err="1"/>
              <a:t>الانسان</a:t>
            </a:r>
            <a:r>
              <a:rPr lang="ar-SA" dirty="0"/>
              <a:t> ومعها عدد من المنظمات الدولية العاملة في هذا المجال ، وان الدفاع عن حقوق </a:t>
            </a:r>
            <a:r>
              <a:rPr lang="ar-SA" dirty="0" err="1"/>
              <a:t>الانسان</a:t>
            </a:r>
            <a:r>
              <a:rPr lang="ar-SA" dirty="0"/>
              <a:t> </a:t>
            </a:r>
            <a:r>
              <a:rPr lang="ar-SA" dirty="0" err="1"/>
              <a:t>اصبح</a:t>
            </a:r>
            <a:r>
              <a:rPr lang="ar-SA" dirty="0"/>
              <a:t> شعار مرتبط بسياسة القوى الدولية الكبرى وشعار لبعض الأنظمة وخاصة الأنظمة القمعية التي تستهدف </a:t>
            </a:r>
            <a:r>
              <a:rPr lang="ar-SA" dirty="0" err="1"/>
              <a:t>الانسان</a:t>
            </a:r>
            <a:r>
              <a:rPr lang="ar-SA" dirty="0"/>
              <a:t> بحريته وكرامته ومصادر رزقه وعقيدته وانتمائه ..</a:t>
            </a:r>
            <a:br>
              <a:rPr lang="ar-SA" dirty="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a:t>تنتهك الإنسانية كل يوم في كثير من دول العالم وخاصة الدول التي تعاني من صراعات سياسية وعرقية وطائفية ودينية وغيرها من أسباب الصراع ، ونجد </a:t>
            </a:r>
            <a:r>
              <a:rPr lang="ar-SA" dirty="0" err="1"/>
              <a:t>ان</a:t>
            </a:r>
            <a:r>
              <a:rPr lang="ar-SA" dirty="0"/>
              <a:t> التعامل مع تلك الانتهاكات يخضع للمواقف السياسية للدول الكبرى ومن يسير في فلكها ، بمعنى </a:t>
            </a:r>
            <a:r>
              <a:rPr lang="ar-SA" dirty="0" err="1"/>
              <a:t>ان</a:t>
            </a:r>
            <a:r>
              <a:rPr lang="ar-SA" dirty="0"/>
              <a:t> حقوق </a:t>
            </a:r>
            <a:r>
              <a:rPr lang="ar-SA" dirty="0" err="1"/>
              <a:t>الانسان</a:t>
            </a:r>
            <a:r>
              <a:rPr lang="ar-SA" dirty="0"/>
              <a:t> تتخذ مدخلا لتلك الدول لتنفيذ </a:t>
            </a:r>
            <a:r>
              <a:rPr lang="ar-SA" dirty="0" err="1"/>
              <a:t>اجندات</a:t>
            </a:r>
            <a:r>
              <a:rPr lang="ar-SA" dirty="0"/>
              <a:t> سياسية خاصة </a:t>
            </a:r>
            <a:r>
              <a:rPr lang="ar-SA" dirty="0" err="1"/>
              <a:t>بها</a:t>
            </a:r>
            <a:r>
              <a:rPr lang="ar-SA" dirty="0"/>
              <a:t> بعيدا عن حماية حقوق </a:t>
            </a:r>
            <a:r>
              <a:rPr lang="ar-SA" dirty="0" err="1"/>
              <a:t>الانسان</a:t>
            </a:r>
            <a:r>
              <a:rPr lang="ar-SA" dirty="0"/>
              <a:t> وفقا للمعايير التي نصت عليها المواثيق الدولية ..</a:t>
            </a:r>
            <a:br>
              <a:rPr lang="ar-SA" dirty="0"/>
            </a:br>
            <a:r>
              <a:rPr lang="ar-SA" dirty="0"/>
              <a:t/>
            </a:r>
            <a:br>
              <a:rPr lang="ar-SA" dirty="0"/>
            </a:br>
            <a:r>
              <a:rPr lang="ar-SA" dirty="0"/>
              <a:t>أصبحت حقوق </a:t>
            </a:r>
            <a:r>
              <a:rPr lang="ar-SA" dirty="0" err="1"/>
              <a:t>الانسان</a:t>
            </a:r>
            <a:r>
              <a:rPr lang="ar-SA" dirty="0"/>
              <a:t> ورقة تستخدمها الدول الكبرى للمزايدة السياسية وورقة ضغط على الأنظمة لتحقيق مصالح </a:t>
            </a:r>
            <a:r>
              <a:rPr lang="ar-SA" dirty="0" err="1"/>
              <a:t>واجندات</a:t>
            </a:r>
            <a:r>
              <a:rPr lang="ar-SA" dirty="0"/>
              <a:t> سياسية معينة ، مثلا .. ما حدث في تركيا من اعتقالات عقب انقلاب مسلح على حكومة منتخبة </a:t>
            </a:r>
            <a:r>
              <a:rPr lang="ar-SA" dirty="0" err="1"/>
              <a:t>ديموقراطيا</a:t>
            </a:r>
            <a:r>
              <a:rPr lang="ar-SA" dirty="0"/>
              <a:t> ، استخدم الانقلابيين القوة المفرطة من الدقائق الأولى للانقلاب وقاموا بقتل مئات المواطنين واستخدموا الدبابات لسحق المواطنين في الشوارع والطائرات لقصف المرافق ، إضافة </a:t>
            </a:r>
            <a:r>
              <a:rPr lang="ar-SA" dirty="0" err="1"/>
              <a:t>الى</a:t>
            </a:r>
            <a:r>
              <a:rPr lang="ar-SA" dirty="0"/>
              <a:t> </a:t>
            </a:r>
            <a:r>
              <a:rPr lang="ar-SA" dirty="0" err="1"/>
              <a:t>اعداد</a:t>
            </a:r>
            <a:r>
              <a:rPr lang="ar-SA" dirty="0"/>
              <a:t> قوائم بعشرات </a:t>
            </a:r>
            <a:r>
              <a:rPr lang="ar-SA" dirty="0" err="1"/>
              <a:t>الالاف</a:t>
            </a:r>
            <a:r>
              <a:rPr lang="ar-SA" dirty="0"/>
              <a:t> لقتلهم واعتقالهم كما ورد في وثائق مخطط الانقلاب ..</a:t>
            </a:r>
            <a:br>
              <a:rPr lang="ar-SA" dirty="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dirty="0"/>
              <a:t> على ضوء ذلك الانقلاب قامت السلطات التركية بممارسة مهامها الدستورية بحماية البلاد </a:t>
            </a:r>
            <a:r>
              <a:rPr lang="ar-SA" dirty="0" err="1"/>
              <a:t>وافشال</a:t>
            </a:r>
            <a:r>
              <a:rPr lang="ar-SA" dirty="0"/>
              <a:t> الانقلاب وحماية الخيار </a:t>
            </a:r>
            <a:r>
              <a:rPr lang="ar-SA" dirty="0" err="1"/>
              <a:t>الديموقراطي</a:t>
            </a:r>
            <a:r>
              <a:rPr lang="ar-SA" dirty="0"/>
              <a:t> وهو المبدأ </a:t>
            </a:r>
            <a:r>
              <a:rPr lang="ar-SA" dirty="0" err="1"/>
              <a:t>الاخر</a:t>
            </a:r>
            <a:r>
              <a:rPr lang="ar-SA" dirty="0"/>
              <a:t> الذي يهتم له الغرب ، ومن الطبيعي </a:t>
            </a:r>
            <a:r>
              <a:rPr lang="ar-SA" dirty="0" err="1"/>
              <a:t>ان</a:t>
            </a:r>
            <a:r>
              <a:rPr lang="ar-SA" dirty="0"/>
              <a:t> تقوم السلطات التركية بتنفيذ اعتقالات للمتورطين والمشتبه بهم بدعم الانقلاب وهو </a:t>
            </a:r>
            <a:r>
              <a:rPr lang="ar-SA" dirty="0" err="1"/>
              <a:t>اجراء</a:t>
            </a:r>
            <a:r>
              <a:rPr lang="ar-SA" dirty="0"/>
              <a:t> قانوني وتقوم </a:t>
            </a:r>
            <a:r>
              <a:rPr lang="ar-SA" dirty="0" err="1"/>
              <a:t>به</a:t>
            </a:r>
            <a:r>
              <a:rPr lang="ar-SA" dirty="0"/>
              <a:t> كل الأنظمة التي تتعرض لمحاولات انقلابية بل تقوم بتجميد العمل بالدستور وإعلان الطوارئ </a:t>
            </a:r>
            <a:r>
              <a:rPr lang="ar-SA" dirty="0" err="1"/>
              <a:t>واي</a:t>
            </a:r>
            <a:r>
              <a:rPr lang="ar-SA" dirty="0"/>
              <a:t> إجراءات ترى </a:t>
            </a:r>
            <a:r>
              <a:rPr lang="ar-SA" dirty="0" err="1"/>
              <a:t>انها</a:t>
            </a:r>
            <a:r>
              <a:rPr lang="ar-SA" dirty="0"/>
              <a:t> مناسبة مثل التوقيف والمنع من السفر والاحتجاز ، وما قامت </a:t>
            </a:r>
            <a:r>
              <a:rPr lang="ar-SA" dirty="0" err="1"/>
              <a:t>به</a:t>
            </a:r>
            <a:r>
              <a:rPr lang="ar-SA" dirty="0"/>
              <a:t> تركيا </a:t>
            </a:r>
            <a:r>
              <a:rPr lang="ar-SA" dirty="0" err="1"/>
              <a:t>الى</a:t>
            </a:r>
            <a:r>
              <a:rPr lang="ar-SA" dirty="0"/>
              <a:t> </a:t>
            </a:r>
            <a:r>
              <a:rPr lang="ar-SA" dirty="0" err="1"/>
              <a:t>الان</a:t>
            </a:r>
            <a:r>
              <a:rPr lang="ar-SA" dirty="0"/>
              <a:t> لم يتجاوز الإجراءات الضرورية لملاحقة المتورطين حماية للنظام ..</a:t>
            </a:r>
            <a:br>
              <a:rPr lang="ar-SA" dirty="0"/>
            </a:br>
            <a:r>
              <a:rPr lang="ar-SA" dirty="0"/>
              <a:t/>
            </a:r>
            <a:br>
              <a:rPr lang="ar-SA" dirty="0"/>
            </a:br>
            <a:r>
              <a:rPr lang="ar-SA" dirty="0"/>
              <a:t>لكن الهجمة الغربية على تركيا تحت شعار حقوق </a:t>
            </a:r>
            <a:r>
              <a:rPr lang="ar-SA" dirty="0" err="1"/>
              <a:t>الانسان</a:t>
            </a:r>
            <a:r>
              <a:rPr lang="ar-SA" dirty="0"/>
              <a:t> لم يرتقي فعلا لمبدأ حماية حقوق </a:t>
            </a:r>
            <a:r>
              <a:rPr lang="ar-SA" dirty="0" err="1"/>
              <a:t>الانسان</a:t>
            </a:r>
            <a:r>
              <a:rPr lang="ar-SA" dirty="0"/>
              <a:t> لان السلطات التركية لم تستكمل إجراءات التحقيق ولم يصدر أي حكم قضائي </a:t>
            </a:r>
            <a:r>
              <a:rPr lang="ar-SA" dirty="0" err="1"/>
              <a:t>الى</a:t>
            </a:r>
            <a:r>
              <a:rPr lang="ar-SA" dirty="0"/>
              <a:t> </a:t>
            </a:r>
            <a:r>
              <a:rPr lang="ar-SA" dirty="0" err="1"/>
              <a:t>الان</a:t>
            </a:r>
            <a:r>
              <a:rPr lang="ar-SA" dirty="0"/>
              <a:t> بحق الانقلابيين المعتقلين ،  </a:t>
            </a:r>
            <a:r>
              <a:rPr lang="ar-SA" dirty="0" err="1"/>
              <a:t>و</a:t>
            </a:r>
            <a:r>
              <a:rPr lang="ar-SA" dirty="0"/>
              <a:t> ما قامت </a:t>
            </a:r>
            <a:r>
              <a:rPr lang="ar-SA" dirty="0" err="1"/>
              <a:t>به</a:t>
            </a:r>
            <a:r>
              <a:rPr lang="ar-SA" dirty="0"/>
              <a:t> السلطات هي إجراءات وقائية للسيطرة على الوضع وحماية النظام والمواطنين من </a:t>
            </a:r>
            <a:r>
              <a:rPr lang="ar-SA" dirty="0" err="1"/>
              <a:t>ان</a:t>
            </a:r>
            <a:r>
              <a:rPr lang="ar-SA" dirty="0"/>
              <a:t> تتعرض للفوضى ، وان مواقف الدول </a:t>
            </a:r>
            <a:r>
              <a:rPr lang="ar-SA" dirty="0" err="1"/>
              <a:t>الاوربية</a:t>
            </a:r>
            <a:r>
              <a:rPr lang="ar-SA" dirty="0"/>
              <a:t> </a:t>
            </a:r>
            <a:r>
              <a:rPr lang="ar-SA" dirty="0" err="1"/>
              <a:t>وامريكا</a:t>
            </a:r>
            <a:r>
              <a:rPr lang="ar-SA" dirty="0"/>
              <a:t> وبعض الدول التي تتشدق بحقوق </a:t>
            </a:r>
            <a:r>
              <a:rPr lang="ar-SA" dirty="0" err="1"/>
              <a:t>الانسان</a:t>
            </a:r>
            <a:r>
              <a:rPr lang="ar-SA" dirty="0"/>
              <a:t> ونظامها من اكبر الأنظمة القمعية سارعت </a:t>
            </a:r>
            <a:r>
              <a:rPr lang="ar-SA" dirty="0" err="1"/>
              <a:t>لاصدار</a:t>
            </a:r>
            <a:r>
              <a:rPr lang="ar-SA" dirty="0"/>
              <a:t> البيانات </a:t>
            </a:r>
            <a:r>
              <a:rPr lang="ar-SA" dirty="0" err="1"/>
              <a:t>والادانات</a:t>
            </a:r>
            <a:r>
              <a:rPr lang="ar-SA" dirty="0"/>
              <a:t> والتصريحات خوفا على الانقلابيين من الانتهاك ضاربة عرض الحائط الجريمة التي قاموا </a:t>
            </a:r>
            <a:r>
              <a:rPr lang="ar-SA" dirty="0" err="1"/>
              <a:t>بها</a:t>
            </a:r>
            <a:r>
              <a:rPr lang="ar-SA" dirty="0"/>
              <a:t> ..</a:t>
            </a:r>
            <a:br>
              <a:rPr lang="ar-SA" dirty="0"/>
            </a:br>
            <a:r>
              <a:rPr lang="ar-SA" dirty="0"/>
              <a:t>هذه المواقف المستعجلة تدل على </a:t>
            </a:r>
            <a:r>
              <a:rPr lang="ar-SA" dirty="0" err="1"/>
              <a:t>ان</a:t>
            </a:r>
            <a:r>
              <a:rPr lang="ar-SA" dirty="0"/>
              <a:t> هناك </a:t>
            </a:r>
            <a:r>
              <a:rPr lang="ar-SA" dirty="0" err="1"/>
              <a:t>اجندات</a:t>
            </a:r>
            <a:r>
              <a:rPr lang="ar-SA" dirty="0"/>
              <a:t> سياسية لتلك الدول</a:t>
            </a:r>
            <a:br>
              <a:rPr lang="ar-SA" dirty="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dirty="0"/>
              <a:t> تتعلق بالانقلاب وتقديم الدعم له </a:t>
            </a:r>
            <a:r>
              <a:rPr lang="ar-SA" dirty="0" err="1"/>
              <a:t>او</a:t>
            </a:r>
            <a:r>
              <a:rPr lang="ar-SA" dirty="0"/>
              <a:t> </a:t>
            </a:r>
            <a:r>
              <a:rPr lang="ar-SA" dirty="0" err="1"/>
              <a:t>ان</a:t>
            </a:r>
            <a:r>
              <a:rPr lang="ar-SA" dirty="0"/>
              <a:t> بعضها تقف ورائه بشكل مباشر وغير مباشر ، خاصة انه صدر منها مواقف سياسية </a:t>
            </a:r>
            <a:r>
              <a:rPr lang="ar-SA" dirty="0" err="1"/>
              <a:t>او</a:t>
            </a:r>
            <a:r>
              <a:rPr lang="ar-SA" dirty="0"/>
              <a:t> إعلامية داعمة للانقلاب في ساعته الأولى ، ومواقف تلك الدول تحت عنوان حقوق </a:t>
            </a:r>
            <a:r>
              <a:rPr lang="ar-SA" dirty="0" err="1"/>
              <a:t>الانسان</a:t>
            </a:r>
            <a:r>
              <a:rPr lang="ar-SA" dirty="0"/>
              <a:t> هو غطاء لتخفي ورائه علاقتها بالانقلاب ولتنفيذ </a:t>
            </a:r>
            <a:r>
              <a:rPr lang="ar-SA" dirty="0" err="1"/>
              <a:t>اجندات</a:t>
            </a:r>
            <a:r>
              <a:rPr lang="ar-SA" dirty="0"/>
              <a:t> سياسية مخطط لها مسبقا ، ولو كان المبدأ هو حقوق </a:t>
            </a:r>
            <a:r>
              <a:rPr lang="ar-SA" dirty="0" err="1"/>
              <a:t>الانسان</a:t>
            </a:r>
            <a:r>
              <a:rPr lang="ar-SA" dirty="0"/>
              <a:t> فعلا فهناك انتهاكات ومجازر بشعة تمارس من سنوات ضد الإنسانية وتحتاج للإغاثة العاجلة لوقف تلك المجازر ..</a:t>
            </a:r>
            <a:br>
              <a:rPr lang="ar-SA" dirty="0"/>
            </a:br>
            <a:r>
              <a:rPr lang="ar-SA" dirty="0"/>
              <a:t>في اليمن ومصر وسوريا وليبيا والعراق وفلسطين </a:t>
            </a:r>
            <a:r>
              <a:rPr lang="ar-SA" dirty="0" err="1"/>
              <a:t>وايران</a:t>
            </a:r>
            <a:r>
              <a:rPr lang="ar-SA" dirty="0"/>
              <a:t> وأفغانستان وبورما ودول افريقية أخرى انتهكت الإنسانية وحدثت مجازر في تلك البلدان على </a:t>
            </a:r>
            <a:r>
              <a:rPr lang="ar-SA" dirty="0" err="1"/>
              <a:t>ايدي</a:t>
            </a:r>
            <a:r>
              <a:rPr lang="ar-SA" dirty="0"/>
              <a:t> ما يسمى بتنظيم الدولة </a:t>
            </a:r>
            <a:r>
              <a:rPr lang="ar-SA" dirty="0" err="1"/>
              <a:t>الاسلامية</a:t>
            </a:r>
            <a:r>
              <a:rPr lang="ar-SA" dirty="0"/>
              <a:t> (</a:t>
            </a:r>
            <a:r>
              <a:rPr lang="ar-SA" dirty="0" err="1"/>
              <a:t>داعش</a:t>
            </a:r>
            <a:r>
              <a:rPr lang="ar-SA" dirty="0"/>
              <a:t>) ولم ترتقي المواقف الدولية وخاصة </a:t>
            </a:r>
            <a:r>
              <a:rPr lang="ar-SA" dirty="0" err="1"/>
              <a:t>الامريكية</a:t>
            </a:r>
            <a:r>
              <a:rPr lang="ar-SA" dirty="0"/>
              <a:t> </a:t>
            </a:r>
            <a:r>
              <a:rPr lang="ar-SA" dirty="0" err="1"/>
              <a:t>والاوربية</a:t>
            </a:r>
            <a:r>
              <a:rPr lang="ar-SA" dirty="0"/>
              <a:t> </a:t>
            </a:r>
            <a:r>
              <a:rPr lang="ar-SA" dirty="0" err="1"/>
              <a:t>الى</a:t>
            </a:r>
            <a:r>
              <a:rPr lang="ar-SA" dirty="0"/>
              <a:t> المستوى الأخلاقي في تعاملها مع قضية حقوق </a:t>
            </a:r>
            <a:r>
              <a:rPr lang="ar-SA" dirty="0" err="1"/>
              <a:t>الانسان</a:t>
            </a:r>
            <a:r>
              <a:rPr lang="ar-SA" dirty="0"/>
              <a:t> في تلك الدول </a:t>
            </a:r>
            <a:r>
              <a:rPr lang="ar-SA" dirty="0" err="1"/>
              <a:t>وانما</a:t>
            </a:r>
            <a:r>
              <a:rPr lang="ar-SA" dirty="0"/>
              <a:t> وفق مصالحها </a:t>
            </a:r>
            <a:r>
              <a:rPr lang="ar-SA" dirty="0" err="1"/>
              <a:t>واجندتها</a:t>
            </a:r>
            <a:r>
              <a:rPr lang="ar-SA" dirty="0"/>
              <a:t> السياسية الداعمة لانتهاك حقوق </a:t>
            </a:r>
            <a:r>
              <a:rPr lang="ar-SA" dirty="0" err="1"/>
              <a:t>الانسان</a:t>
            </a:r>
            <a:r>
              <a:rPr lang="ar-SA" dirty="0"/>
              <a:t> تحت شعار حقوق </a:t>
            </a:r>
            <a:r>
              <a:rPr lang="ar-SA" dirty="0" err="1"/>
              <a:t>الانسان</a:t>
            </a:r>
            <a:r>
              <a:rPr lang="ar-SA" dirty="0"/>
              <a:t>  ..</a:t>
            </a:r>
            <a:br>
              <a:rPr lang="ar-SA" dirty="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a:t>في فلسطين ليس للإنسان الفلسطيني أي حقوق </a:t>
            </a:r>
            <a:r>
              <a:rPr lang="ar-SA" dirty="0" err="1"/>
              <a:t>او</a:t>
            </a:r>
            <a:r>
              <a:rPr lang="ar-SA" dirty="0"/>
              <a:t> </a:t>
            </a:r>
            <a:r>
              <a:rPr lang="ar-SA" dirty="0" err="1"/>
              <a:t>اكرامة</a:t>
            </a:r>
            <a:r>
              <a:rPr lang="ar-SA" dirty="0"/>
              <a:t> </a:t>
            </a:r>
            <a:r>
              <a:rPr lang="ar-SA" dirty="0" err="1"/>
              <a:t>امام</a:t>
            </a:r>
            <a:r>
              <a:rPr lang="ar-SA" dirty="0"/>
              <a:t> سياسات العدو الصهيوني المحتل ، والفلسطيني مباح دمه وعرضه وماله وترتكب الجرائم يوميا ويقتل الأطفال والنساء والرجال في الشوارع لمجرد انه فلسطيني يعتقد انه حامل سكين فيتم </a:t>
            </a:r>
            <a:r>
              <a:rPr lang="ar-SA" dirty="0" err="1"/>
              <a:t>اطلاق</a:t>
            </a:r>
            <a:r>
              <a:rPr lang="ar-SA" dirty="0"/>
              <a:t> الرصاص الحي لقتله مباشرة ، ومع هذا نجد الغياب الكامل لدور تلك الدول والمنظمات الدولية بل </a:t>
            </a:r>
            <a:r>
              <a:rPr lang="ar-SA" dirty="0" err="1"/>
              <a:t>ان</a:t>
            </a:r>
            <a:r>
              <a:rPr lang="ar-SA" dirty="0"/>
              <a:t> تلك الدول والمنظمات تهتم لمشاعر سلطات الاحتلال </a:t>
            </a:r>
            <a:r>
              <a:rPr lang="ar-SA" dirty="0" err="1"/>
              <a:t>اكثر</a:t>
            </a:r>
            <a:r>
              <a:rPr lang="ar-SA" dirty="0"/>
              <a:t> من إنسانية الفلسطيني وحقوقه المغتصبة ..</a:t>
            </a:r>
            <a:br>
              <a:rPr lang="ar-SA" dirty="0"/>
            </a:br>
            <a:r>
              <a:rPr lang="ar-SA" dirty="0"/>
              <a:t/>
            </a:r>
            <a:br>
              <a:rPr lang="ar-SA" dirty="0"/>
            </a:br>
            <a:r>
              <a:rPr lang="ar-SA" dirty="0"/>
              <a:t>مبادئ حقوق </a:t>
            </a:r>
            <a:r>
              <a:rPr lang="ar-SA" dirty="0" err="1"/>
              <a:t>الانسان</a:t>
            </a:r>
            <a:r>
              <a:rPr lang="ar-SA" dirty="0"/>
              <a:t> تهتم للإنسان دون النظر للونه </a:t>
            </a:r>
            <a:r>
              <a:rPr lang="ar-SA" dirty="0" err="1"/>
              <a:t>او</a:t>
            </a:r>
            <a:r>
              <a:rPr lang="ar-SA" dirty="0"/>
              <a:t> مكانه </a:t>
            </a:r>
            <a:r>
              <a:rPr lang="ar-SA" dirty="0" err="1"/>
              <a:t>او</a:t>
            </a:r>
            <a:r>
              <a:rPr lang="ar-SA" dirty="0"/>
              <a:t> ديانته </a:t>
            </a:r>
            <a:r>
              <a:rPr lang="ar-SA" dirty="0" err="1"/>
              <a:t>او</a:t>
            </a:r>
            <a:r>
              <a:rPr lang="ar-SA" dirty="0"/>
              <a:t> عرقه ، وهذا هو الأساس ، ونتيجة للسياسات الاستعلائية عملت على تحريف هذه المبادئ وتفريغها من مضمونها الأخلاقي ، وحولت حقوق </a:t>
            </a:r>
            <a:r>
              <a:rPr lang="ar-SA" dirty="0" err="1"/>
              <a:t>الانسان</a:t>
            </a:r>
            <a:r>
              <a:rPr lang="ar-SA" dirty="0"/>
              <a:t> </a:t>
            </a:r>
            <a:r>
              <a:rPr lang="ar-SA" dirty="0" err="1"/>
              <a:t>الى</a:t>
            </a:r>
            <a:r>
              <a:rPr lang="ar-SA" dirty="0"/>
              <a:t> سيف مسلط على رقاب الأنظمة وخاصة ذات الطابع الإسلامي والعربي تحديدا ، وأصبحت قضية حقوق </a:t>
            </a:r>
            <a:r>
              <a:rPr lang="ar-SA" dirty="0" err="1"/>
              <a:t>الانسان</a:t>
            </a:r>
            <a:r>
              <a:rPr lang="ar-SA" dirty="0"/>
              <a:t> تفتقد للجانب الأخلاقي بكل </a:t>
            </a:r>
            <a:r>
              <a:rPr lang="ar-SA" dirty="0" err="1"/>
              <a:t>ابعاده</a:t>
            </a:r>
            <a:r>
              <a:rPr lang="ar-SA" dirty="0"/>
              <a:t> من قبل الدول الكبرى والمنظمات الدولية ..</a:t>
            </a:r>
            <a:br>
              <a:rPr lang="ar-SA" dirty="0"/>
            </a:b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dirty="0"/>
              <a:t>فالاعتراف بالكرامة المتأصلة لدى الأسرة البشرية وبحقوقها المتساوية الثابتة يعتبر ركيزة أساسية للحرية والعدل وتحقيق السلام في العالم. وإن ازدراء أو التغاضي وإغفال حقوق الإنسان، لهو أمر يفضي إلى كوارث ضد الإنسانية، وأعمالا همجية، خلّفت جروحا وشروخا عميقة في الضمير الإنساني. ولهذا فإنه من الضروري والواجب أن يتولى القانون والتشريعات الدولية والوطنية، حماية حقوق الإنسان لكيلا يضطر المرء آخر الأمر إلى التمرد على الاستبداد والظلم، ولكي لا يشهد العالم والإنسانية مزيدا من الكوارث ضد حقوق الإنسان </a:t>
            </a:r>
            <a:r>
              <a:rPr lang="ar-SA" dirty="0" err="1"/>
              <a:t>و</a:t>
            </a:r>
            <a:r>
              <a:rPr lang="ar-SA" dirty="0"/>
              <a:t> الضمير الإنساني جميعا.  ) ..</a:t>
            </a:r>
            <a:br>
              <a:rPr lang="ar-SA" dirty="0"/>
            </a:br>
            <a:r>
              <a:rPr lang="ar-SA" dirty="0"/>
              <a:t/>
            </a:r>
            <a:br>
              <a:rPr lang="ar-SA" dirty="0"/>
            </a:br>
            <a:r>
              <a:rPr lang="ar-SA" dirty="0"/>
              <a:t>حقوق </a:t>
            </a:r>
            <a:r>
              <a:rPr lang="ar-SA" dirty="0" err="1"/>
              <a:t>الانسان</a:t>
            </a:r>
            <a:r>
              <a:rPr lang="ar-SA" dirty="0"/>
              <a:t> التي تدعيها أمريكا </a:t>
            </a:r>
            <a:r>
              <a:rPr lang="ar-SA" dirty="0" err="1"/>
              <a:t>واوربا</a:t>
            </a:r>
            <a:r>
              <a:rPr lang="ar-SA" dirty="0"/>
              <a:t> تخالف مبادئ حقوق </a:t>
            </a:r>
            <a:r>
              <a:rPr lang="ar-SA" dirty="0" err="1"/>
              <a:t>الانسان</a:t>
            </a:r>
            <a:r>
              <a:rPr lang="ar-SA" dirty="0"/>
              <a:t> بل حولت هذه المبادئ </a:t>
            </a:r>
            <a:r>
              <a:rPr lang="ar-SA" dirty="0" err="1"/>
              <a:t>الى</a:t>
            </a:r>
            <a:r>
              <a:rPr lang="ar-SA" dirty="0"/>
              <a:t> أدوات استعمارية توظفها ضد الأنظمة التي تعمل لإخضاعها لتنفيذ سياسات خاصة بالدول الكبرى ، </a:t>
            </a:r>
            <a:r>
              <a:rPr lang="ar-SA" dirty="0" err="1"/>
              <a:t>والامثلة</a:t>
            </a:r>
            <a:r>
              <a:rPr lang="ar-SA" dirty="0"/>
              <a:t> على ذلك كثيرة ( تقارير المنظمات الدولية والخارجية </a:t>
            </a:r>
            <a:r>
              <a:rPr lang="ar-SA" dirty="0" err="1"/>
              <a:t>الامريكية</a:t>
            </a:r>
            <a:r>
              <a:rPr lang="ar-SA" dirty="0"/>
              <a:t> والمفوضية </a:t>
            </a:r>
            <a:r>
              <a:rPr lang="ar-SA" dirty="0" err="1"/>
              <a:t>الاوربية</a:t>
            </a:r>
            <a:r>
              <a:rPr lang="ar-SA" dirty="0"/>
              <a:t> والتقارير الخاصة بتلك الدول منفردة ) وبالنسبة للمنطقة العربية والإسلامية فإن قضية حقوق </a:t>
            </a:r>
            <a:r>
              <a:rPr lang="ar-SA" dirty="0" err="1"/>
              <a:t>الانسان</a:t>
            </a:r>
            <a:r>
              <a:rPr lang="ar-SA" dirty="0"/>
              <a:t> عبارة عن مدخل استعماري لفرض سياسات معينة ، </a:t>
            </a:r>
            <a:r>
              <a:rPr lang="ar-SA" dirty="0" err="1"/>
              <a:t>اما</a:t>
            </a:r>
            <a:r>
              <a:rPr lang="ar-SA" dirty="0"/>
              <a:t> </a:t>
            </a:r>
            <a:r>
              <a:rPr lang="ar-SA" dirty="0" err="1"/>
              <a:t>الانسان</a:t>
            </a:r>
            <a:r>
              <a:rPr lang="ar-SA" dirty="0"/>
              <a:t> في المنطقة العربية والإسلامية  فهو ضحية سياسات تلك الدول .</a:t>
            </a:r>
            <a:br>
              <a:rPr lang="ar-SA" dirty="0"/>
            </a:br>
            <a:r>
              <a:rPr lang="ar-SA" dirty="0"/>
              <a:t>  </a:t>
            </a:r>
            <a:br>
              <a:rPr lang="ar-SA" dirty="0"/>
            </a:br>
            <a:endParaRPr lang="en-US"/>
          </a:p>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240</Words>
  <Application>Microsoft Office PowerPoint</Application>
  <PresentationFormat>عرض على الشاشة (3:4)‏</PresentationFormat>
  <Paragraphs>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إزدواجية المعايير</vt:lpstr>
      <vt:lpstr>الشريحة 2</vt:lpstr>
      <vt:lpstr>الشريحة 3</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إزدواجية المعايير</dc:title>
  <dc:creator>hp</dc:creator>
  <cp:lastModifiedBy>hp</cp:lastModifiedBy>
  <cp:revision>1</cp:revision>
  <dcterms:created xsi:type="dcterms:W3CDTF">2018-12-09T20:55:22Z</dcterms:created>
  <dcterms:modified xsi:type="dcterms:W3CDTF">2018-12-09T21:02:24Z</dcterms:modified>
</cp:coreProperties>
</file>