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3E197B1-9783-409C-AA7D-5D5E1CBA7A0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E197B1-9783-409C-AA7D-5D5E1CBA7A0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E197B1-9783-409C-AA7D-5D5E1CBA7A0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3E197B1-9783-409C-AA7D-5D5E1CBA7A0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3E197B1-9783-409C-AA7D-5D5E1CBA7A0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3E197B1-9783-409C-AA7D-5D5E1CBA7A0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3E197B1-9783-409C-AA7D-5D5E1CBA7A07}"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3E197B1-9783-409C-AA7D-5D5E1CBA7A07}"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3E197B1-9783-409C-AA7D-5D5E1CBA7A07}"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E197B1-9783-409C-AA7D-5D5E1CBA7A0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3E197B1-9783-409C-AA7D-5D5E1CBA7A0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4A0C15-2407-4E25-AB95-DB102DB47BFB}"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E197B1-9783-409C-AA7D-5D5E1CBA7A07}"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4A0C15-2407-4E25-AB95-DB102DB47BF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المعايير الدولية لحقوق الإنسان: </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62500" lnSpcReduction="20000"/>
          </a:bodyPr>
          <a:lstStyle/>
          <a:p>
            <a:r>
              <a:rPr lang="ar-SA" dirty="0"/>
              <a:t>-  لكل إنسان الحق في حرية التفكير والضمير والدين. ويشمل ذلك حرية الإيمان بدين أو بأي معتقد يختاره، ولا يجوز تعريض أحد لإكراه من شأنه أن يخل بحريته في اعتناق أي دين أو معتقد يختاره.  </a:t>
            </a:r>
            <a:endParaRPr lang="en-US" dirty="0"/>
          </a:p>
          <a:p>
            <a:r>
              <a:rPr lang="en-US" dirty="0"/>
              <a:t> </a:t>
            </a:r>
          </a:p>
          <a:p>
            <a:r>
              <a:rPr lang="en-US" dirty="0"/>
              <a:t> </a:t>
            </a:r>
            <a:r>
              <a:rPr lang="ar-IQ" dirty="0"/>
              <a:t>2- </a:t>
            </a:r>
            <a:r>
              <a:rPr lang="ar-SA" dirty="0"/>
              <a:t>لا</a:t>
            </a:r>
            <a:r>
              <a:rPr lang="en-US" dirty="0"/>
              <a:t> </a:t>
            </a:r>
            <a:r>
              <a:rPr lang="ar-SA" dirty="0"/>
              <a:t>يجوز</a:t>
            </a:r>
            <a:r>
              <a:rPr lang="en-US" dirty="0"/>
              <a:t> </a:t>
            </a:r>
            <a:r>
              <a:rPr lang="ar-SA" dirty="0"/>
              <a:t>حرمان</a:t>
            </a:r>
            <a:r>
              <a:rPr lang="en-US" dirty="0"/>
              <a:t> </a:t>
            </a:r>
            <a:r>
              <a:rPr lang="ar-SA" dirty="0"/>
              <a:t>الأشخاص</a:t>
            </a:r>
            <a:r>
              <a:rPr lang="en-US" dirty="0"/>
              <a:t> </a:t>
            </a:r>
            <a:r>
              <a:rPr lang="ar-SA" dirty="0"/>
              <a:t>الذين</a:t>
            </a:r>
            <a:r>
              <a:rPr lang="en-US" dirty="0"/>
              <a:t> </a:t>
            </a:r>
            <a:r>
              <a:rPr lang="ar-SA" dirty="0"/>
              <a:t>ينتمون</a:t>
            </a:r>
            <a:r>
              <a:rPr lang="en-US" dirty="0"/>
              <a:t> </a:t>
            </a:r>
            <a:r>
              <a:rPr lang="ar-SA" dirty="0"/>
              <a:t>إلى</a:t>
            </a:r>
            <a:r>
              <a:rPr lang="en-US" dirty="0"/>
              <a:t> </a:t>
            </a:r>
            <a:r>
              <a:rPr lang="ar-SA" dirty="0"/>
              <a:t>الأقليات</a:t>
            </a:r>
            <a:r>
              <a:rPr lang="en-US" dirty="0"/>
              <a:t> </a:t>
            </a:r>
            <a:r>
              <a:rPr lang="ar-SA" dirty="0"/>
              <a:t>الدينية</a:t>
            </a:r>
            <a:r>
              <a:rPr lang="en-US" dirty="0"/>
              <a:t>  </a:t>
            </a:r>
            <a:r>
              <a:rPr lang="ar-SA" dirty="0"/>
              <a:t>من</a:t>
            </a:r>
            <a:r>
              <a:rPr lang="en-US" dirty="0"/>
              <a:t> </a:t>
            </a:r>
            <a:r>
              <a:rPr lang="ar-SA" dirty="0"/>
              <a:t>حق</a:t>
            </a:r>
            <a:r>
              <a:rPr lang="en-US" dirty="0"/>
              <a:t> </a:t>
            </a:r>
            <a:r>
              <a:rPr lang="ar-SA" dirty="0"/>
              <a:t>إظهار </a:t>
            </a:r>
            <a:r>
              <a:rPr lang="en-US" dirty="0"/>
              <a:t> </a:t>
            </a:r>
            <a:r>
              <a:rPr lang="ar-SA" dirty="0"/>
              <a:t>وممارسة</a:t>
            </a:r>
            <a:r>
              <a:rPr lang="en-US" dirty="0"/>
              <a:t> </a:t>
            </a:r>
            <a:r>
              <a:rPr lang="ar-SA" dirty="0"/>
              <a:t>دينهم</a:t>
            </a:r>
            <a:r>
              <a:rPr lang="en-US" dirty="0"/>
              <a:t> </a:t>
            </a:r>
            <a:r>
              <a:rPr lang="ar-SA" dirty="0"/>
              <a:t>الخاص،</a:t>
            </a:r>
            <a:r>
              <a:rPr lang="en-US" dirty="0"/>
              <a:t>  </a:t>
            </a:r>
            <a:r>
              <a:rPr lang="ar-SA" dirty="0"/>
              <a:t>سواء</a:t>
            </a:r>
            <a:r>
              <a:rPr lang="en-US" dirty="0"/>
              <a:t> </a:t>
            </a:r>
            <a:r>
              <a:rPr lang="ar-SA" dirty="0"/>
              <a:t>داخل</a:t>
            </a:r>
            <a:r>
              <a:rPr lang="en-US" dirty="0"/>
              <a:t> </a:t>
            </a:r>
            <a:r>
              <a:rPr lang="ar-SA" dirty="0"/>
              <a:t>المجتمع</a:t>
            </a:r>
            <a:r>
              <a:rPr lang="en-US" dirty="0"/>
              <a:t> </a:t>
            </a:r>
            <a:r>
              <a:rPr lang="ar-SA" dirty="0"/>
              <a:t>أو</a:t>
            </a:r>
            <a:r>
              <a:rPr lang="en-US" dirty="0"/>
              <a:t> </a:t>
            </a:r>
            <a:r>
              <a:rPr lang="ar-SA" dirty="0"/>
              <a:t>مع أفراد</a:t>
            </a:r>
            <a:r>
              <a:rPr lang="en-US" dirty="0"/>
              <a:t> </a:t>
            </a:r>
            <a:r>
              <a:rPr lang="ar-SA" dirty="0"/>
              <a:t>جماعتهم</a:t>
            </a:r>
            <a:r>
              <a:rPr lang="en-US" dirty="0"/>
              <a:t> </a:t>
            </a:r>
            <a:r>
              <a:rPr lang="ar-SA" dirty="0"/>
              <a:t>الآخرين</a:t>
            </a:r>
            <a:endParaRPr lang="en-US" dirty="0"/>
          </a:p>
          <a:p>
            <a:r>
              <a:rPr lang="ar-IQ" dirty="0"/>
              <a:t>3- </a:t>
            </a:r>
            <a:r>
              <a:rPr lang="ar-IQ" dirty="0" err="1"/>
              <a:t>ا</a:t>
            </a:r>
            <a:r>
              <a:rPr lang="ar-SA" dirty="0"/>
              <a:t>لناس</a:t>
            </a:r>
            <a:r>
              <a:rPr lang="en-US" dirty="0"/>
              <a:t> </a:t>
            </a:r>
            <a:r>
              <a:rPr lang="ar-SA" dirty="0"/>
              <a:t>جميعًا</a:t>
            </a:r>
            <a:r>
              <a:rPr lang="en-US" dirty="0"/>
              <a:t> </a:t>
            </a:r>
            <a:r>
              <a:rPr lang="ar-SA" dirty="0"/>
              <a:t>سواء</a:t>
            </a:r>
            <a:r>
              <a:rPr lang="en-US" dirty="0"/>
              <a:t> </a:t>
            </a:r>
            <a:r>
              <a:rPr lang="ar-SA" dirty="0"/>
              <a:t>أمام</a:t>
            </a:r>
            <a:r>
              <a:rPr lang="en-US" dirty="0"/>
              <a:t> </a:t>
            </a:r>
            <a:r>
              <a:rPr lang="ar-SA" dirty="0"/>
              <a:t>القانون</a:t>
            </a:r>
            <a:r>
              <a:rPr lang="en-US" dirty="0"/>
              <a:t> </a:t>
            </a:r>
            <a:r>
              <a:rPr lang="ar-SA" dirty="0"/>
              <a:t>ويتمتعون</a:t>
            </a:r>
            <a:r>
              <a:rPr lang="en-US" dirty="0"/>
              <a:t> </a:t>
            </a:r>
            <a:r>
              <a:rPr lang="ar-SA" dirty="0"/>
              <a:t>من</a:t>
            </a:r>
            <a:r>
              <a:rPr lang="en-US" dirty="0"/>
              <a:t> </a:t>
            </a:r>
            <a:r>
              <a:rPr lang="ar-SA" dirty="0"/>
              <a:t>دون</a:t>
            </a:r>
            <a:r>
              <a:rPr lang="en-US" dirty="0"/>
              <a:t> </a:t>
            </a:r>
            <a:r>
              <a:rPr lang="ar-SA" dirty="0"/>
              <a:t>أي</a:t>
            </a:r>
            <a:r>
              <a:rPr lang="en-US" dirty="0"/>
              <a:t> </a:t>
            </a:r>
            <a:r>
              <a:rPr lang="ar-SA" dirty="0"/>
              <a:t>تمييز بحق</a:t>
            </a:r>
            <a:r>
              <a:rPr lang="en-US" dirty="0"/>
              <a:t> </a:t>
            </a:r>
            <a:r>
              <a:rPr lang="ar-SA" dirty="0"/>
              <a:t>متساو</a:t>
            </a:r>
            <a:r>
              <a:rPr lang="en-US" dirty="0"/>
              <a:t> </a:t>
            </a:r>
            <a:r>
              <a:rPr lang="ar-SA" dirty="0"/>
              <a:t>في</a:t>
            </a:r>
            <a:r>
              <a:rPr lang="en-US" dirty="0"/>
              <a:t> </a:t>
            </a:r>
            <a:r>
              <a:rPr lang="ar-SA" dirty="0"/>
              <a:t>التمتع</a:t>
            </a:r>
            <a:r>
              <a:rPr lang="en-US" dirty="0"/>
              <a:t> </a:t>
            </a:r>
            <a:r>
              <a:rPr lang="ar-SA" dirty="0"/>
              <a:t>بحمايته</a:t>
            </a:r>
            <a:r>
              <a:rPr lang="en-US" dirty="0"/>
              <a:t> </a:t>
            </a:r>
            <a:r>
              <a:rPr lang="ar-SA" dirty="0"/>
              <a:t>ضد</a:t>
            </a:r>
            <a:r>
              <a:rPr lang="en-US" dirty="0"/>
              <a:t> </a:t>
            </a:r>
            <a:r>
              <a:rPr lang="ar-SA" dirty="0"/>
              <a:t>أي</a:t>
            </a:r>
            <a:r>
              <a:rPr lang="en-US" dirty="0"/>
              <a:t> </a:t>
            </a:r>
            <a:r>
              <a:rPr lang="ar-SA" dirty="0"/>
              <a:t>تمييز</a:t>
            </a:r>
            <a:r>
              <a:rPr lang="en-US" dirty="0"/>
              <a:t> </a:t>
            </a:r>
            <a:r>
              <a:rPr lang="ar-SA" dirty="0"/>
              <a:t>على</a:t>
            </a:r>
            <a:r>
              <a:rPr lang="en-US" dirty="0"/>
              <a:t> </a:t>
            </a:r>
            <a:r>
              <a:rPr lang="ar-SA" dirty="0"/>
              <a:t>أساس</a:t>
            </a:r>
            <a:r>
              <a:rPr lang="en-US" dirty="0"/>
              <a:t> </a:t>
            </a:r>
            <a:r>
              <a:rPr lang="ar-SA" dirty="0"/>
              <a:t>الدين</a:t>
            </a:r>
            <a:r>
              <a:rPr lang="en-US" dirty="0"/>
              <a:t> </a:t>
            </a:r>
            <a:r>
              <a:rPr lang="ar-SA" dirty="0" err="1"/>
              <a:t>أوالمعتقد</a:t>
            </a:r>
            <a:r>
              <a:rPr lang="en-US" dirty="0"/>
              <a:t>   </a:t>
            </a:r>
          </a:p>
          <a:p>
            <a:r>
              <a:rPr lang="ar-SA" dirty="0"/>
              <a:t>ويشمل هذا الحق العناصر التالية</a:t>
            </a:r>
            <a:r>
              <a:rPr lang="en-US" dirty="0"/>
              <a:t>:</a:t>
            </a:r>
          </a:p>
          <a:p>
            <a:r>
              <a:rPr lang="ar-SA" dirty="0"/>
              <a:t>أ</a:t>
            </a:r>
            <a:r>
              <a:rPr lang="en-US" dirty="0"/>
              <a:t>. </a:t>
            </a:r>
            <a:r>
              <a:rPr lang="ar-SA" dirty="0"/>
              <a:t>تتعهد</a:t>
            </a:r>
            <a:r>
              <a:rPr lang="en-US" dirty="0"/>
              <a:t> </a:t>
            </a:r>
            <a:r>
              <a:rPr lang="ar-SA" dirty="0"/>
              <a:t>كل</a:t>
            </a:r>
            <a:r>
              <a:rPr lang="en-US" dirty="0"/>
              <a:t> </a:t>
            </a:r>
            <a:r>
              <a:rPr lang="ar-SA" dirty="0"/>
              <a:t>دولة</a:t>
            </a:r>
            <a:r>
              <a:rPr lang="en-US" dirty="0"/>
              <a:t> </a:t>
            </a:r>
            <a:r>
              <a:rPr lang="ar-SA" dirty="0"/>
              <a:t>طرف</a:t>
            </a:r>
            <a:r>
              <a:rPr lang="en-US" dirty="0"/>
              <a:t> </a:t>
            </a:r>
            <a:r>
              <a:rPr lang="ar-SA" dirty="0"/>
              <a:t>في</a:t>
            </a:r>
            <a:r>
              <a:rPr lang="en-US" dirty="0"/>
              <a:t> </a:t>
            </a:r>
            <a:r>
              <a:rPr lang="ar-SA" dirty="0"/>
              <a:t>هذا</a:t>
            </a:r>
            <a:r>
              <a:rPr lang="en-US" dirty="0"/>
              <a:t> </a:t>
            </a:r>
            <a:r>
              <a:rPr lang="ar-SA" dirty="0"/>
              <a:t>العهد</a:t>
            </a:r>
            <a:r>
              <a:rPr lang="en-US" dirty="0"/>
              <a:t> </a:t>
            </a:r>
            <a:r>
              <a:rPr lang="ar-SA" dirty="0"/>
              <a:t>باحترام</a:t>
            </a:r>
            <a:r>
              <a:rPr lang="en-US" dirty="0"/>
              <a:t> </a:t>
            </a:r>
            <a:r>
              <a:rPr lang="ar-SA" dirty="0"/>
              <a:t>الحقوق</a:t>
            </a:r>
            <a:r>
              <a:rPr lang="en-US" dirty="0"/>
              <a:t> </a:t>
            </a:r>
            <a:r>
              <a:rPr lang="ar-SA" dirty="0"/>
              <a:t>المعترف</a:t>
            </a:r>
            <a:r>
              <a:rPr lang="en-US" dirty="0"/>
              <a:t> </a:t>
            </a:r>
            <a:r>
              <a:rPr lang="ar-SA" dirty="0" err="1"/>
              <a:t>بها</a:t>
            </a:r>
            <a:r>
              <a:rPr lang="en-US" dirty="0"/>
              <a:t> </a:t>
            </a:r>
            <a:r>
              <a:rPr lang="ar-SA" dirty="0"/>
              <a:t>فيه،</a:t>
            </a:r>
            <a:r>
              <a:rPr lang="en-US" dirty="0"/>
              <a:t>  </a:t>
            </a:r>
          </a:p>
          <a:p>
            <a:r>
              <a:rPr lang="ar-SA" dirty="0"/>
              <a:t>ب</a:t>
            </a:r>
            <a:r>
              <a:rPr lang="en-US" dirty="0"/>
              <a:t>. </a:t>
            </a:r>
            <a:r>
              <a:rPr lang="ar-SA" dirty="0"/>
              <a:t>الناس</a:t>
            </a:r>
            <a:r>
              <a:rPr lang="en-US" dirty="0"/>
              <a:t> </a:t>
            </a:r>
            <a:r>
              <a:rPr lang="ar-SA" dirty="0"/>
              <a:t>جميعا</a:t>
            </a:r>
            <a:r>
              <a:rPr lang="en-US" dirty="0"/>
              <a:t> </a:t>
            </a:r>
            <a:r>
              <a:rPr lang="ar-SA" dirty="0"/>
              <a:t>سواء</a:t>
            </a:r>
            <a:r>
              <a:rPr lang="en-US" dirty="0"/>
              <a:t> </a:t>
            </a:r>
            <a:r>
              <a:rPr lang="ar-SA" dirty="0"/>
              <a:t>أمام</a:t>
            </a:r>
            <a:r>
              <a:rPr lang="en-US" dirty="0"/>
              <a:t> </a:t>
            </a:r>
            <a:r>
              <a:rPr lang="ar-SA" dirty="0"/>
              <a:t>القانون</a:t>
            </a:r>
            <a:r>
              <a:rPr lang="en-US" dirty="0"/>
              <a:t>  </a:t>
            </a:r>
            <a:r>
              <a:rPr lang="ar-SA" dirty="0"/>
              <a:t>من</a:t>
            </a:r>
            <a:r>
              <a:rPr lang="en-US" dirty="0"/>
              <a:t> </a:t>
            </a:r>
            <a:r>
              <a:rPr lang="ar-SA" dirty="0"/>
              <a:t>دون</a:t>
            </a:r>
            <a:r>
              <a:rPr lang="en-US" dirty="0"/>
              <a:t> </a:t>
            </a:r>
            <a:r>
              <a:rPr lang="ar-SA" dirty="0"/>
              <a:t>أي</a:t>
            </a:r>
            <a:r>
              <a:rPr lang="en-US" dirty="0"/>
              <a:t>   </a:t>
            </a:r>
            <a:r>
              <a:rPr lang="ar-IQ" dirty="0"/>
              <a:t> تمييز .</a:t>
            </a:r>
            <a:endParaRPr lang="en-US" dirty="0"/>
          </a:p>
          <a:p>
            <a:r>
              <a:rPr lang="ar-SA" dirty="0"/>
              <a:t>ت</a:t>
            </a:r>
            <a:r>
              <a:rPr lang="en-US" dirty="0"/>
              <a:t>. </a:t>
            </a:r>
            <a:r>
              <a:rPr lang="ar-SA" dirty="0"/>
              <a:t>الحماية</a:t>
            </a:r>
            <a:r>
              <a:rPr lang="en-US" dirty="0"/>
              <a:t> </a:t>
            </a:r>
            <a:r>
              <a:rPr lang="ar-SA" dirty="0"/>
              <a:t>ضد</a:t>
            </a:r>
            <a:r>
              <a:rPr lang="en-US" dirty="0"/>
              <a:t> </a:t>
            </a:r>
            <a:r>
              <a:rPr lang="ar-SA" dirty="0"/>
              <a:t>التمييز</a:t>
            </a:r>
            <a:r>
              <a:rPr lang="en-US" dirty="0"/>
              <a:t> </a:t>
            </a:r>
            <a:r>
              <a:rPr lang="ar-SA" dirty="0"/>
              <a:t>من</a:t>
            </a:r>
            <a:r>
              <a:rPr lang="en-US" dirty="0"/>
              <a:t> </a:t>
            </a:r>
            <a:r>
              <a:rPr lang="ar-SA" dirty="0"/>
              <a:t>قبل</a:t>
            </a:r>
            <a:r>
              <a:rPr lang="en-US" dirty="0"/>
              <a:t> </a:t>
            </a:r>
            <a:r>
              <a:rPr lang="ar-SA" dirty="0"/>
              <a:t>أي</a:t>
            </a:r>
            <a:r>
              <a:rPr lang="en-US" dirty="0"/>
              <a:t> </a:t>
            </a:r>
            <a:r>
              <a:rPr lang="ar-SA" dirty="0"/>
              <a:t>دولة</a:t>
            </a:r>
            <a:r>
              <a:rPr lang="en-US" dirty="0"/>
              <a:t> </a:t>
            </a:r>
            <a:r>
              <a:rPr lang="ar-SA" dirty="0"/>
              <a:t>أو</a:t>
            </a:r>
            <a:r>
              <a:rPr lang="en-US" dirty="0"/>
              <a:t> </a:t>
            </a:r>
            <a:r>
              <a:rPr lang="ar-SA" dirty="0"/>
              <a:t>مؤسسة</a:t>
            </a:r>
            <a:r>
              <a:rPr lang="en-US" dirty="0"/>
              <a:t> </a:t>
            </a:r>
            <a:r>
              <a:rPr lang="ar-SA" dirty="0"/>
              <a:t>أو</a:t>
            </a:r>
            <a:r>
              <a:rPr lang="en-US" dirty="0"/>
              <a:t> </a:t>
            </a:r>
            <a:r>
              <a:rPr lang="ar-SA" dirty="0"/>
              <a:t>مجموعة</a:t>
            </a:r>
            <a:r>
              <a:rPr lang="en-US" dirty="0"/>
              <a:t> </a:t>
            </a:r>
            <a:r>
              <a:rPr lang="ar-SA" dirty="0"/>
              <a:t>من</a:t>
            </a:r>
            <a:r>
              <a:rPr lang="en-US" dirty="0"/>
              <a:t> </a:t>
            </a:r>
            <a:r>
              <a:rPr lang="ar-SA" dirty="0"/>
              <a:t>الأشخاص</a:t>
            </a:r>
            <a:r>
              <a:rPr lang="en-US" dirty="0"/>
              <a:t> </a:t>
            </a:r>
            <a:r>
              <a:rPr lang="ar-SA" dirty="0"/>
              <a:t>أو </a:t>
            </a:r>
            <a:r>
              <a:rPr lang="en-US" dirty="0"/>
              <a:t> </a:t>
            </a:r>
            <a:r>
              <a:rPr lang="ar-SA" dirty="0"/>
              <a:t>شخص</a:t>
            </a:r>
            <a:r>
              <a:rPr lang="en-US" dirty="0"/>
              <a:t> </a:t>
            </a:r>
            <a:r>
              <a:rPr lang="ar-SA" dirty="0"/>
              <a:t>على</a:t>
            </a:r>
            <a:r>
              <a:rPr lang="en-US" dirty="0"/>
              <a:t> </a:t>
            </a:r>
            <a:r>
              <a:rPr lang="ar-SA" dirty="0"/>
              <a:t>أساس</a:t>
            </a:r>
            <a:r>
              <a:rPr lang="en-US" dirty="0"/>
              <a:t> </a:t>
            </a:r>
            <a:r>
              <a:rPr lang="ar-SA" dirty="0"/>
              <a:t>الدين</a:t>
            </a:r>
            <a:r>
              <a:rPr lang="en-US" dirty="0"/>
              <a:t> </a:t>
            </a:r>
            <a:r>
              <a:rPr lang="ar-SA" dirty="0"/>
              <a:t>أو</a:t>
            </a:r>
            <a:r>
              <a:rPr lang="en-US" dirty="0"/>
              <a:t> </a:t>
            </a:r>
            <a:r>
              <a:rPr lang="ar-SA" dirty="0"/>
              <a:t>معتقد أخر</a:t>
            </a:r>
            <a:r>
              <a:rPr lang="en-US" dirty="0"/>
              <a:t>.</a:t>
            </a:r>
            <a:br>
              <a:rPr lang="en-US" dirty="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a:t>
            </a:r>
            <a:endParaRPr lang="en-US" dirty="0"/>
          </a:p>
          <a:p>
            <a:r>
              <a:rPr lang="ar-IQ" dirty="0"/>
              <a:t>4-</a:t>
            </a:r>
            <a:r>
              <a:rPr lang="en-US" dirty="0"/>
              <a:t>   </a:t>
            </a:r>
            <a:r>
              <a:rPr lang="ar-IQ" dirty="0"/>
              <a:t>تمنع</a:t>
            </a:r>
            <a:r>
              <a:rPr lang="en-US" dirty="0"/>
              <a:t> </a:t>
            </a:r>
            <a:r>
              <a:rPr lang="ar-SA" dirty="0"/>
              <a:t>الدول</a:t>
            </a:r>
            <a:r>
              <a:rPr lang="en-US" dirty="0"/>
              <a:t> </a:t>
            </a:r>
            <a:r>
              <a:rPr lang="ar-SA" dirty="0"/>
              <a:t>بموجب</a:t>
            </a:r>
            <a:r>
              <a:rPr lang="en-US" dirty="0"/>
              <a:t> </a:t>
            </a:r>
            <a:r>
              <a:rPr lang="ar-SA" dirty="0"/>
              <a:t>القانون</a:t>
            </a:r>
            <a:r>
              <a:rPr lang="en-US" dirty="0"/>
              <a:t> </a:t>
            </a:r>
            <a:r>
              <a:rPr lang="ar-SA" dirty="0"/>
              <a:t>أي</a:t>
            </a:r>
            <a:r>
              <a:rPr lang="en-US" dirty="0"/>
              <a:t> </a:t>
            </a:r>
            <a:r>
              <a:rPr lang="ar-SA" dirty="0"/>
              <a:t>دعوة</a:t>
            </a:r>
            <a:r>
              <a:rPr lang="en-US" dirty="0"/>
              <a:t> </a:t>
            </a:r>
            <a:r>
              <a:rPr lang="ar-SA" dirty="0"/>
              <a:t>إلى</a:t>
            </a:r>
            <a:r>
              <a:rPr lang="en-US" dirty="0"/>
              <a:t> </a:t>
            </a:r>
            <a:r>
              <a:rPr lang="ar-SA" dirty="0"/>
              <a:t>الكراهية</a:t>
            </a:r>
            <a:r>
              <a:rPr lang="en-US" dirty="0"/>
              <a:t> </a:t>
            </a:r>
            <a:r>
              <a:rPr lang="ar-SA" dirty="0"/>
              <a:t>القومية أو</a:t>
            </a:r>
            <a:r>
              <a:rPr lang="en-US" dirty="0"/>
              <a:t> </a:t>
            </a:r>
            <a:r>
              <a:rPr lang="ar-SA" dirty="0"/>
              <a:t>العنصرية</a:t>
            </a:r>
            <a:r>
              <a:rPr lang="en-US" dirty="0"/>
              <a:t> </a:t>
            </a:r>
            <a:r>
              <a:rPr lang="ar-SA" dirty="0"/>
              <a:t>أو</a:t>
            </a:r>
            <a:r>
              <a:rPr lang="en-US" dirty="0"/>
              <a:t> </a:t>
            </a:r>
            <a:r>
              <a:rPr lang="ar-SA" dirty="0"/>
              <a:t>الدينية</a:t>
            </a:r>
            <a:r>
              <a:rPr lang="en-US" dirty="0"/>
              <a:t> </a:t>
            </a:r>
          </a:p>
          <a:p>
            <a:r>
              <a:rPr lang="ar-SA" dirty="0"/>
              <a:t>5-</a:t>
            </a:r>
            <a:r>
              <a:rPr lang="en-US" dirty="0"/>
              <a:t>    </a:t>
            </a:r>
            <a:r>
              <a:rPr lang="ar-SA" dirty="0"/>
              <a:t>حقوق</a:t>
            </a:r>
            <a:r>
              <a:rPr lang="en-US" dirty="0"/>
              <a:t> </a:t>
            </a:r>
            <a:r>
              <a:rPr lang="ar-SA" dirty="0"/>
              <a:t>الوالدين</a:t>
            </a:r>
            <a:r>
              <a:rPr lang="en-US" dirty="0"/>
              <a:t> </a:t>
            </a:r>
            <a:r>
              <a:rPr lang="ar-SA" dirty="0"/>
              <a:t>في</a:t>
            </a:r>
            <a:r>
              <a:rPr lang="en-US" dirty="0"/>
              <a:t> </a:t>
            </a:r>
            <a:r>
              <a:rPr lang="ar-SA" dirty="0"/>
              <a:t>ما</a:t>
            </a:r>
            <a:r>
              <a:rPr lang="en-US" dirty="0"/>
              <a:t> </a:t>
            </a:r>
            <a:r>
              <a:rPr lang="ar-SA" dirty="0"/>
              <a:t>يتعلق</a:t>
            </a:r>
            <a:r>
              <a:rPr lang="en-US" dirty="0"/>
              <a:t> </a:t>
            </a:r>
            <a:r>
              <a:rPr lang="ar-SA" dirty="0"/>
              <a:t>بحرية</a:t>
            </a:r>
            <a:r>
              <a:rPr lang="en-US" dirty="0"/>
              <a:t> </a:t>
            </a:r>
            <a:r>
              <a:rPr lang="ar-SA" dirty="0"/>
              <a:t>الدين</a:t>
            </a:r>
            <a:r>
              <a:rPr lang="en-US" dirty="0"/>
              <a:t> </a:t>
            </a:r>
            <a:r>
              <a:rPr lang="ar-SA" dirty="0"/>
              <a:t>أو</a:t>
            </a:r>
            <a:r>
              <a:rPr lang="en-US" dirty="0"/>
              <a:t> </a:t>
            </a:r>
            <a:r>
              <a:rPr lang="ar-SA" dirty="0"/>
              <a:t>المعتقد</a:t>
            </a:r>
            <a:endParaRPr lang="en-US"/>
          </a:p>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39</Words>
  <Application>Microsoft Office PowerPoint</Application>
  <PresentationFormat>عرض على الشاشة (3:4)‏</PresentationFormat>
  <Paragraphs>12</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المعايير الدولية لحقوق الإنسان: </vt:lpstr>
      <vt:lpstr>الشريحة 2</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المعايير الدولية لحقوق الإنسان: </dc:title>
  <dc:creator>hp</dc:creator>
  <cp:lastModifiedBy>hp</cp:lastModifiedBy>
  <cp:revision>1</cp:revision>
  <dcterms:created xsi:type="dcterms:W3CDTF">2018-12-09T20:44:51Z</dcterms:created>
  <dcterms:modified xsi:type="dcterms:W3CDTF">2018-12-09T20:48:01Z</dcterms:modified>
</cp:coreProperties>
</file>