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755A-887D-4B4E-A98F-C2B0CB03575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4E95-C75B-4D2B-A726-D9B721BF84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755A-887D-4B4E-A98F-C2B0CB03575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4E95-C75B-4D2B-A726-D9B721BF84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755A-887D-4B4E-A98F-C2B0CB03575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4E95-C75B-4D2B-A726-D9B721BF84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755A-887D-4B4E-A98F-C2B0CB03575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4E95-C75B-4D2B-A726-D9B721BF84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755A-887D-4B4E-A98F-C2B0CB03575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4E95-C75B-4D2B-A726-D9B721BF84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755A-887D-4B4E-A98F-C2B0CB03575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4E95-C75B-4D2B-A726-D9B721BF84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755A-887D-4B4E-A98F-C2B0CB03575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4E95-C75B-4D2B-A726-D9B721BF84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755A-887D-4B4E-A98F-C2B0CB03575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4E95-C75B-4D2B-A726-D9B721BF84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755A-887D-4B4E-A98F-C2B0CB03575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4E95-C75B-4D2B-A726-D9B721BF84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755A-887D-4B4E-A98F-C2B0CB03575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4E95-C75B-4D2B-A726-D9B721BF84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755A-887D-4B4E-A98F-C2B0CB03575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4E95-C75B-4D2B-A726-D9B721BF849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6755A-887D-4B4E-A98F-C2B0CB035751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C4E95-C75B-4D2B-A726-D9B721BF849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u="dbl" dirty="0"/>
              <a:t>سمات وخصائص حقوق </a:t>
            </a:r>
            <a:r>
              <a:rPr lang="ar-IQ" b="1" u="dbl" dirty="0" err="1"/>
              <a:t>الانسان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u="dbl" dirty="0"/>
              <a:t>أولاً : خصائص حقوق </a:t>
            </a:r>
            <a:r>
              <a:rPr lang="ar-IQ" b="1" u="dbl" dirty="0" err="1"/>
              <a:t>الانسان</a:t>
            </a:r>
            <a:r>
              <a:rPr lang="ar-IQ" b="1" u="dbl" dirty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/>
              <a:t>يمكن </a:t>
            </a:r>
            <a:r>
              <a:rPr lang="ar-IQ" dirty="0" err="1"/>
              <a:t>ادراج</a:t>
            </a:r>
            <a:r>
              <a:rPr lang="ar-IQ" dirty="0"/>
              <a:t> </a:t>
            </a:r>
            <a:r>
              <a:rPr lang="ar-IQ" dirty="0" err="1"/>
              <a:t>اهم</a:t>
            </a:r>
            <a:r>
              <a:rPr lang="ar-IQ" dirty="0"/>
              <a:t> الخصائص التي تتسم </a:t>
            </a:r>
            <a:r>
              <a:rPr lang="ar-IQ" dirty="0" err="1"/>
              <a:t>بها</a:t>
            </a:r>
            <a:r>
              <a:rPr lang="ar-IQ" dirty="0"/>
              <a:t> حقوق </a:t>
            </a:r>
            <a:r>
              <a:rPr lang="ar-IQ" dirty="0" err="1"/>
              <a:t>الانسان</a:t>
            </a:r>
            <a:r>
              <a:rPr lang="ar-IQ" dirty="0"/>
              <a:t> </a:t>
            </a:r>
            <a:r>
              <a:rPr lang="ar-IQ" dirty="0" err="1"/>
              <a:t>واجمالها</a:t>
            </a:r>
            <a:r>
              <a:rPr lang="ar-IQ" dirty="0"/>
              <a:t> بما يأتي :</a:t>
            </a:r>
            <a:endParaRPr lang="en-US" dirty="0"/>
          </a:p>
          <a:p>
            <a:r>
              <a:rPr lang="ar-IQ" dirty="0"/>
              <a:t>1- حقوق </a:t>
            </a:r>
            <a:r>
              <a:rPr lang="ar-IQ" dirty="0" err="1"/>
              <a:t>الانسان</a:t>
            </a:r>
            <a:r>
              <a:rPr lang="ar-IQ" dirty="0"/>
              <a:t> متأصلة في كل فرد , </a:t>
            </a:r>
            <a:r>
              <a:rPr lang="ar-IQ" dirty="0" err="1"/>
              <a:t>اذ</a:t>
            </a:r>
            <a:r>
              <a:rPr lang="ar-IQ" dirty="0"/>
              <a:t> </a:t>
            </a:r>
            <a:r>
              <a:rPr lang="ar-IQ" dirty="0" err="1"/>
              <a:t>انها</a:t>
            </a:r>
            <a:r>
              <a:rPr lang="ar-IQ" dirty="0"/>
              <a:t> لا تشترى ولا تكتسب ولا تورث , فهي ببساطة ملك الناس </a:t>
            </a:r>
            <a:r>
              <a:rPr lang="ar-IQ" dirty="0" err="1"/>
              <a:t>لانهم</a:t>
            </a:r>
            <a:r>
              <a:rPr lang="ar-IQ" dirty="0"/>
              <a:t> بشر . </a:t>
            </a:r>
            <a:endParaRPr lang="en-US" dirty="0"/>
          </a:p>
          <a:p>
            <a:r>
              <a:rPr lang="ar-IQ" dirty="0"/>
              <a:t>2- حقوق </a:t>
            </a:r>
            <a:r>
              <a:rPr lang="ar-IQ" dirty="0" err="1"/>
              <a:t>الانسان</a:t>
            </a:r>
            <a:r>
              <a:rPr lang="ar-IQ" dirty="0"/>
              <a:t> ( عالمية) تشمل الناس كلهم وهي واحدة لجميع البشر بغض النظر عن اللون </a:t>
            </a:r>
            <a:r>
              <a:rPr lang="ar-IQ" dirty="0" err="1"/>
              <a:t>اوالعرق</a:t>
            </a:r>
            <a:r>
              <a:rPr lang="ar-IQ" dirty="0"/>
              <a:t> </a:t>
            </a:r>
            <a:r>
              <a:rPr lang="ar-IQ" dirty="0" err="1"/>
              <a:t>او</a:t>
            </a:r>
            <a:r>
              <a:rPr lang="ar-IQ" dirty="0"/>
              <a:t> الدين </a:t>
            </a:r>
            <a:r>
              <a:rPr lang="ar-IQ" dirty="0" err="1"/>
              <a:t>او</a:t>
            </a:r>
            <a:r>
              <a:rPr lang="ar-IQ" dirty="0"/>
              <a:t> الرأي السياسي </a:t>
            </a:r>
            <a:r>
              <a:rPr lang="ar-IQ" dirty="0" err="1"/>
              <a:t>او</a:t>
            </a:r>
            <a:r>
              <a:rPr lang="ar-IQ" dirty="0"/>
              <a:t> </a:t>
            </a:r>
            <a:r>
              <a:rPr lang="ar-IQ" dirty="0" err="1"/>
              <a:t>الاصل</a:t>
            </a:r>
            <a:r>
              <a:rPr lang="ar-IQ" dirty="0"/>
              <a:t> الوطني </a:t>
            </a:r>
            <a:r>
              <a:rPr lang="ar-IQ" dirty="0" err="1"/>
              <a:t>او</a:t>
            </a:r>
            <a:r>
              <a:rPr lang="ar-IQ" dirty="0"/>
              <a:t> الاجتماعي . </a:t>
            </a:r>
            <a:endParaRPr lang="en-US" dirty="0"/>
          </a:p>
          <a:p>
            <a:r>
              <a:rPr lang="ar-IQ" dirty="0"/>
              <a:t>3- حقوق </a:t>
            </a:r>
            <a:r>
              <a:rPr lang="ar-IQ" dirty="0" err="1"/>
              <a:t>الانسان</a:t>
            </a:r>
            <a:r>
              <a:rPr lang="ar-IQ" dirty="0"/>
              <a:t> ثابتة لا يمكن انتزاعها , فليس من حق احد </a:t>
            </a:r>
            <a:r>
              <a:rPr lang="ar-IQ" dirty="0" err="1"/>
              <a:t>ان</a:t>
            </a:r>
            <a:r>
              <a:rPr lang="ar-IQ" dirty="0"/>
              <a:t> يحرم شخصاً </a:t>
            </a:r>
            <a:r>
              <a:rPr lang="ar-IQ" dirty="0" err="1"/>
              <a:t>اخر</a:t>
            </a:r>
            <a:r>
              <a:rPr lang="ar-IQ" dirty="0"/>
              <a:t> من حقه حتى لو لم تعترف </a:t>
            </a:r>
            <a:r>
              <a:rPr lang="ar-IQ" dirty="0" err="1"/>
              <a:t>بها</a:t>
            </a:r>
            <a:r>
              <a:rPr lang="ar-IQ" dirty="0"/>
              <a:t> قوانين بلده .</a:t>
            </a:r>
            <a:endParaRPr lang="en-US" dirty="0"/>
          </a:p>
          <a:p>
            <a:r>
              <a:rPr lang="ar-IQ" dirty="0"/>
              <a:t>4- لكي يعيش الناس بكرامة فأنه يحق لهم </a:t>
            </a:r>
            <a:r>
              <a:rPr lang="ar-IQ" dirty="0" err="1"/>
              <a:t>ان</a:t>
            </a:r>
            <a:r>
              <a:rPr lang="ar-IQ" dirty="0"/>
              <a:t> يتمتعوا بالحرية </a:t>
            </a:r>
            <a:r>
              <a:rPr lang="ar-IQ" dirty="0" err="1"/>
              <a:t>والامن</a:t>
            </a:r>
            <a:r>
              <a:rPr lang="ar-IQ" dirty="0"/>
              <a:t> وبمستويات معيشية لائقة , </a:t>
            </a:r>
            <a:r>
              <a:rPr lang="ar-IQ" dirty="0" err="1"/>
              <a:t>اي</a:t>
            </a:r>
            <a:r>
              <a:rPr lang="ar-IQ" dirty="0"/>
              <a:t> </a:t>
            </a:r>
            <a:r>
              <a:rPr lang="ar-IQ" dirty="0" err="1"/>
              <a:t>ان</a:t>
            </a:r>
            <a:r>
              <a:rPr lang="ar-IQ" dirty="0"/>
              <a:t> حقوق </a:t>
            </a:r>
            <a:r>
              <a:rPr lang="ar-IQ" dirty="0" err="1"/>
              <a:t>الانسان</a:t>
            </a:r>
            <a:r>
              <a:rPr lang="ar-IQ" dirty="0"/>
              <a:t> ( غير قابلة للتجزئة )</a:t>
            </a:r>
            <a:endParaRPr lang="en-US" dirty="0"/>
          </a:p>
          <a:p>
            <a:r>
              <a:rPr lang="ar-IQ" dirty="0"/>
              <a:t>5- حقوق </a:t>
            </a:r>
            <a:r>
              <a:rPr lang="ar-IQ" dirty="0" err="1"/>
              <a:t>الانسان</a:t>
            </a:r>
            <a:r>
              <a:rPr lang="ar-IQ" dirty="0"/>
              <a:t> قديمة قدم البشر , وجدت مع وجود </a:t>
            </a:r>
            <a:r>
              <a:rPr lang="ar-IQ" dirty="0" err="1"/>
              <a:t>الانسان</a:t>
            </a:r>
            <a:r>
              <a:rPr lang="ar-IQ" dirty="0"/>
              <a:t> وارتبطت </a:t>
            </a:r>
            <a:r>
              <a:rPr lang="ar-IQ" dirty="0" err="1"/>
              <a:t>به</a:t>
            </a:r>
            <a:r>
              <a:rPr lang="ar-IQ" dirty="0"/>
              <a:t> . 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u="dbl" dirty="0"/>
              <a:t>ثانياَ: فئات (</a:t>
            </a:r>
            <a:r>
              <a:rPr lang="ar-IQ" b="1" u="dbl" dirty="0" err="1"/>
              <a:t>انواع</a:t>
            </a:r>
            <a:r>
              <a:rPr lang="ar-IQ" b="1" u="dbl" dirty="0"/>
              <a:t> )حقوق </a:t>
            </a:r>
            <a:r>
              <a:rPr lang="ar-IQ" b="1" u="dbl" dirty="0" err="1"/>
              <a:t>الانسان</a:t>
            </a:r>
            <a:r>
              <a:rPr lang="en-US" dirty="0"/>
              <a:t/>
            </a:r>
            <a:br>
              <a:rPr lang="en-US" dirty="0"/>
            </a:br>
            <a:r>
              <a:rPr lang="ar-IQ" b="1" u="dbl" dirty="0"/>
              <a:t>يمكن تصنيف الحقوق </a:t>
            </a:r>
            <a:r>
              <a:rPr lang="ar-IQ" b="1" u="dbl" dirty="0" err="1"/>
              <a:t>الى</a:t>
            </a:r>
            <a:r>
              <a:rPr lang="ar-IQ" b="1" u="dbl" dirty="0"/>
              <a:t> ثلاثة </a:t>
            </a:r>
            <a:r>
              <a:rPr lang="ar-IQ" b="1" u="dbl" dirty="0" err="1"/>
              <a:t>انواع</a:t>
            </a:r>
            <a:r>
              <a:rPr lang="ar-IQ" b="1" u="dbl" dirty="0"/>
              <a:t> رئيسية 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smtClean="0"/>
              <a:t>1- </a:t>
            </a:r>
            <a:r>
              <a:rPr lang="ar-IQ" dirty="0"/>
              <a:t>الحقوق المدنية والسياسية :</a:t>
            </a:r>
            <a:endParaRPr lang="en-US" dirty="0"/>
          </a:p>
          <a:p>
            <a:r>
              <a:rPr lang="ar-IQ" dirty="0"/>
              <a:t>    الحقوق </a:t>
            </a:r>
            <a:r>
              <a:rPr lang="ar-IQ" dirty="0" err="1"/>
              <a:t>الاساسية</a:t>
            </a:r>
            <a:r>
              <a:rPr lang="ar-IQ" dirty="0"/>
              <a:t> </a:t>
            </a:r>
            <a:r>
              <a:rPr lang="ar-IQ" dirty="0" err="1"/>
              <a:t>او</a:t>
            </a:r>
            <a:r>
              <a:rPr lang="ar-IQ" dirty="0"/>
              <a:t> الفردية </a:t>
            </a:r>
            <a:r>
              <a:rPr lang="ar-IQ" dirty="0" err="1"/>
              <a:t>او</a:t>
            </a:r>
            <a:r>
              <a:rPr lang="ar-IQ" dirty="0"/>
              <a:t> المدنية , وتسمى هذه الحقوق بحقوق الجيل </a:t>
            </a:r>
            <a:r>
              <a:rPr lang="ar-IQ" dirty="0" err="1"/>
              <a:t>الاول</a:t>
            </a:r>
            <a:r>
              <a:rPr lang="ar-IQ" dirty="0"/>
              <a:t> وهي مرتبطة بالحريات وتشمل بعض الحقوق مثل الحق في الحياة والحرية </a:t>
            </a:r>
            <a:r>
              <a:rPr lang="ar-IQ" dirty="0" err="1"/>
              <a:t>والامن</a:t>
            </a:r>
            <a:r>
              <a:rPr lang="ar-IQ" dirty="0"/>
              <a:t> , وعدم التعرض للتعذيب , والتحرر من العبودية , والمشاركة السياسية وحرية الرأي والتعبير والدين , وحرية الاشتراك في الجمعيات والتجمع </a:t>
            </a:r>
            <a:r>
              <a:rPr lang="ar-IQ" dirty="0" err="1"/>
              <a:t>اما</a:t>
            </a:r>
            <a:r>
              <a:rPr lang="ar-IQ" dirty="0"/>
              <a:t> الحقوق السياسية فقد اختلف فقهاء السياسة وتباينت تعريفاتهم لهذا الحق فيرى بعضهم (بأنه الحكومة الدستورية </a:t>
            </a:r>
            <a:r>
              <a:rPr lang="ar-IQ" dirty="0" err="1"/>
              <a:t>اي</a:t>
            </a:r>
            <a:r>
              <a:rPr lang="ar-IQ" dirty="0"/>
              <a:t> الحكومة التي يكون للشعب فيها صوت مسموع ) </a:t>
            </a:r>
            <a:r>
              <a:rPr lang="ar-IQ" dirty="0" err="1"/>
              <a:t>او</a:t>
            </a:r>
            <a:r>
              <a:rPr lang="ar-IQ" dirty="0"/>
              <a:t> هو ( الحكومة </a:t>
            </a:r>
            <a:r>
              <a:rPr lang="ar-IQ" dirty="0" err="1"/>
              <a:t>الحره</a:t>
            </a:r>
            <a:r>
              <a:rPr lang="ar-IQ" dirty="0"/>
              <a:t> </a:t>
            </a:r>
            <a:r>
              <a:rPr lang="ar-IQ" dirty="0" err="1"/>
              <a:t>اي</a:t>
            </a:r>
            <a:r>
              <a:rPr lang="ar-IQ" dirty="0"/>
              <a:t> البلد الذي تحكمه حكومة نيابية ديمقراطية فالشعب هو الذي يقرر تشكيل الحكومة بنفسه ).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2- الحقوق الاقتصادية والاجتماعية :</a:t>
            </a:r>
            <a:endParaRPr lang="en-US" dirty="0"/>
          </a:p>
          <a:p>
            <a:r>
              <a:rPr lang="ar-IQ" dirty="0"/>
              <a:t>ويقصد </a:t>
            </a:r>
            <a:r>
              <a:rPr lang="ar-IQ" dirty="0" err="1"/>
              <a:t>بها</a:t>
            </a:r>
            <a:r>
              <a:rPr lang="ar-IQ" dirty="0"/>
              <a:t> كل الحقوق التي تدخل في نظامها كل النشاطات ذات الصفة الجماعية </a:t>
            </a:r>
            <a:r>
              <a:rPr lang="ar-IQ" dirty="0" err="1"/>
              <a:t>اي</a:t>
            </a:r>
            <a:r>
              <a:rPr lang="ar-IQ" dirty="0"/>
              <a:t> تلك التي لا تخص الفرد لوحده </a:t>
            </a:r>
            <a:r>
              <a:rPr lang="ar-IQ" dirty="0" err="1"/>
              <a:t>وانما</a:t>
            </a:r>
            <a:r>
              <a:rPr lang="ar-IQ" dirty="0"/>
              <a:t> تشمل مجموعة من </a:t>
            </a:r>
            <a:r>
              <a:rPr lang="ar-IQ" dirty="0" err="1"/>
              <a:t>الاشخاص</a:t>
            </a:r>
            <a:r>
              <a:rPr lang="ar-IQ" dirty="0"/>
              <a:t> وتسمى الجيل الثاني من الحقوق وهي مرتبطة </a:t>
            </a:r>
            <a:r>
              <a:rPr lang="ar-IQ" dirty="0" err="1"/>
              <a:t>بالامن</a:t>
            </a:r>
            <a:r>
              <a:rPr lang="ar-IQ" dirty="0"/>
              <a:t> وتشمل ما يأتي : </a:t>
            </a:r>
            <a:endParaRPr lang="en-US" dirty="0"/>
          </a:p>
          <a:p>
            <a:r>
              <a:rPr lang="ar-IQ" dirty="0"/>
              <a:t>- حق العمل وحق التعليم</a:t>
            </a:r>
            <a:endParaRPr lang="en-US" dirty="0"/>
          </a:p>
          <a:p>
            <a:r>
              <a:rPr lang="ar-IQ" dirty="0"/>
              <a:t>- حق المستوى اللائق من المعيشة</a:t>
            </a:r>
            <a:endParaRPr lang="en-US" dirty="0"/>
          </a:p>
          <a:p>
            <a:r>
              <a:rPr lang="ar-IQ" dirty="0"/>
              <a:t>- حق المأكل والمشرب والرعاية الصحية 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3-  الحقوق البيئية والثقافية والتنموية :</a:t>
            </a:r>
            <a:endParaRPr lang="en-US" dirty="0"/>
          </a:p>
          <a:p>
            <a:r>
              <a:rPr lang="ar-IQ" dirty="0"/>
              <a:t>وتسمى الجيل الثالث من الحقوق وتشمل حق العيش في بيئة نظيفة ومصونة من التدمير والحق في التنمية الثقافية والسياسية والاقتصادية 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332</Words>
  <Application>Microsoft Office PowerPoint</Application>
  <PresentationFormat>عرض على الشاشة (3:4)‏</PresentationFormat>
  <Paragraphs>18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سمات وخصائص حقوق الانسان</vt:lpstr>
      <vt:lpstr>أولاً : خصائص حقوق الانسان </vt:lpstr>
      <vt:lpstr>ثانياَ: فئات (انواع )حقوق الانسان يمكن تصنيف الحقوق الى ثلاثة انواع رئيسية :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سمات وخصائص حقوق الانسان</dc:title>
  <dc:creator>hp</dc:creator>
  <cp:lastModifiedBy>hp</cp:lastModifiedBy>
  <cp:revision>1</cp:revision>
  <dcterms:created xsi:type="dcterms:W3CDTF">2018-12-09T18:14:07Z</dcterms:created>
  <dcterms:modified xsi:type="dcterms:W3CDTF">2018-12-09T18:19:49Z</dcterms:modified>
</cp:coreProperties>
</file>