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E1EFD9F-5D3B-4F0D-8356-8B4B89C186CB}"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67B9E0A-6308-48F8-9FA1-6F2323E09F75}"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E1EFD9F-5D3B-4F0D-8356-8B4B89C186CB}"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67B9E0A-6308-48F8-9FA1-6F2323E09F75}"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E1EFD9F-5D3B-4F0D-8356-8B4B89C186CB}"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67B9E0A-6308-48F8-9FA1-6F2323E09F75}"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E1EFD9F-5D3B-4F0D-8356-8B4B89C186CB}"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67B9E0A-6308-48F8-9FA1-6F2323E09F75}"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E1EFD9F-5D3B-4F0D-8356-8B4B89C186CB}"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67B9E0A-6308-48F8-9FA1-6F2323E09F75}"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E1EFD9F-5D3B-4F0D-8356-8B4B89C186CB}" type="datetimeFigureOut">
              <a:rPr lang="ar-IQ" smtClean="0"/>
              <a:t>01/04/1440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67B9E0A-6308-48F8-9FA1-6F2323E09F75}"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E1EFD9F-5D3B-4F0D-8356-8B4B89C186CB}" type="datetimeFigureOut">
              <a:rPr lang="ar-IQ" smtClean="0"/>
              <a:t>01/04/1440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67B9E0A-6308-48F8-9FA1-6F2323E09F75}"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E1EFD9F-5D3B-4F0D-8356-8B4B89C186CB}" type="datetimeFigureOut">
              <a:rPr lang="ar-IQ" smtClean="0"/>
              <a:t>01/04/1440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67B9E0A-6308-48F8-9FA1-6F2323E09F75}"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E1EFD9F-5D3B-4F0D-8356-8B4B89C186CB}" type="datetimeFigureOut">
              <a:rPr lang="ar-IQ" smtClean="0"/>
              <a:t>01/04/1440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67B9E0A-6308-48F8-9FA1-6F2323E09F75}"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E1EFD9F-5D3B-4F0D-8356-8B4B89C186CB}" type="datetimeFigureOut">
              <a:rPr lang="ar-IQ" smtClean="0"/>
              <a:t>01/04/1440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67B9E0A-6308-48F8-9FA1-6F2323E09F75}"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E1EFD9F-5D3B-4F0D-8356-8B4B89C186CB}" type="datetimeFigureOut">
              <a:rPr lang="ar-IQ" smtClean="0"/>
              <a:t>01/04/1440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67B9E0A-6308-48F8-9FA1-6F2323E09F75}"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E1EFD9F-5D3B-4F0D-8356-8B4B89C186CB}" type="datetimeFigureOut">
              <a:rPr lang="ar-IQ" smtClean="0"/>
              <a:t>01/04/1440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67B9E0A-6308-48F8-9FA1-6F2323E09F75}"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b="1" dirty="0"/>
              <a:t>مفهوم حقوق </a:t>
            </a:r>
            <a:r>
              <a:rPr lang="ar-SA" b="1" dirty="0" err="1"/>
              <a:t>الانسان</a:t>
            </a:r>
            <a:r>
              <a:rPr lang="ar-SA" b="1" dirty="0"/>
              <a:t> </a:t>
            </a:r>
            <a:r>
              <a:rPr lang="ar-IQ" b="1" dirty="0"/>
              <a:t>–</a:t>
            </a:r>
            <a:r>
              <a:rPr lang="ar-SA" b="1" dirty="0"/>
              <a:t>الحق , </a:t>
            </a:r>
            <a:r>
              <a:rPr lang="ar-SA" b="1" dirty="0" err="1"/>
              <a:t>الانسان</a:t>
            </a:r>
            <a:r>
              <a:rPr lang="en-US" dirty="0"/>
              <a:t/>
            </a:r>
            <a:br>
              <a:rPr lang="en-US" dirty="0"/>
            </a:br>
            <a:endParaRPr lang="ar-IQ" dirty="0"/>
          </a:p>
        </p:txBody>
      </p:sp>
      <p:sp>
        <p:nvSpPr>
          <p:cNvPr id="3" name="عنوان فرعي 2"/>
          <p:cNvSpPr>
            <a:spLocks noGrp="1"/>
          </p:cNvSpPr>
          <p:nvPr>
            <p:ph type="subTitle" idx="1"/>
          </p:nvPr>
        </p:nvSpPr>
        <p:spPr/>
        <p:txBody>
          <a:bodyPr/>
          <a:lstStyle/>
          <a:p>
            <a:r>
              <a:rPr lang="ar-SA" dirty="0"/>
              <a:t>مفهوم الحق</a:t>
            </a:r>
            <a:r>
              <a:rPr lang="en-US" dirty="0"/>
              <a:t> </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SA" dirty="0"/>
              <a:t>لكي يتم توضيح ماهية حقوق الإنسان ونظرياته لابد من المعرفة بماهية مصطلح الحق :- في الواقع يختلط مفهوم الحق بمفاهيم ومعاني أخرى متعددة في كثير من اللغات فهو يختلط في اللغة العربية بمفاهيم الصدق أو الحقيقة وفي ألغة الانجليزية تتسع إلى </a:t>
            </a:r>
            <a:r>
              <a:rPr lang="ar-SA" dirty="0" err="1"/>
              <a:t>ماهو</a:t>
            </a:r>
            <a:r>
              <a:rPr lang="ar-SA" dirty="0"/>
              <a:t> حق للفرد أو الجماعة بالإضافة إلى ما قد يكون صحيحا أو صائبا أو مشروعا وبالغة اللاتينية قد يعني إما الحق أو القانون</a:t>
            </a:r>
            <a:r>
              <a:rPr lang="en-US" dirty="0"/>
              <a:t> . </a:t>
            </a:r>
            <a:br>
              <a:rPr lang="en-US" dirty="0"/>
            </a:br>
            <a:r>
              <a:rPr lang="en-US" dirty="0"/>
              <a:t/>
            </a:r>
            <a:br>
              <a:rPr lang="en-US" dirty="0"/>
            </a:b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r>
              <a:rPr lang="ar-SA" dirty="0"/>
              <a:t>يستنتج البعض من فقهاء القانون وعلماء السياسة أن الحق هو مساحة من حرية التصرف وهو بالتالي قدرة أو إمكانية على العمل متروكة للفرد ؟ فهو من ناحية نوع من الحصانة للفرد في علاقته مع الآخرين سواء كانوا أشخاصا فرادى أو المجتمع في صورة الكلية ومن ناحية ثانية فالحق يعني هامشا من الحرية متروك على أسس مقبولة أخلاقية لصاحبه فهو قدرة أو هو رخصة أو حرية للفرد إن يستخدمها كيفما يشاء ومن ناحية ثالثة هو امتياز يتمتع </a:t>
            </a:r>
            <a:r>
              <a:rPr lang="ar-SA" dirty="0" err="1"/>
              <a:t>به</a:t>
            </a:r>
            <a:r>
              <a:rPr lang="ar-SA" dirty="0"/>
              <a:t> صاحب الحق بسبب انتمائه إلى جماعة إنسانية تقبل مثل هذا الحق على أسس أخلاقية . وفي اعتقادنا انه لا يوجد معنى محدد لمصطلح الحق في الثقافات واللغات المختلفة</a:t>
            </a:r>
            <a:r>
              <a:rPr lang="en-US" dirty="0"/>
              <a:t> .</a:t>
            </a:r>
            <a:br>
              <a:rPr lang="en-US" dirty="0"/>
            </a:br>
            <a:r>
              <a:rPr lang="ar-SA" dirty="0"/>
              <a:t>ومن استعراض التعريفات المختلفة بمفهوم الحق يمكن استخلاص عدد من المقومات الرئيسية التي ينهض عليها مفهوم الحق </a:t>
            </a:r>
            <a:r>
              <a:rPr lang="en-US" dirty="0"/>
              <a:t>:-</a:t>
            </a:r>
            <a:br>
              <a:rPr lang="en-US" dirty="0"/>
            </a:b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en-US" dirty="0"/>
              <a:t>1- </a:t>
            </a:r>
            <a:r>
              <a:rPr lang="ar-SA" dirty="0"/>
              <a:t>أن الحق هو في الأساس قدرة يدعيها الفرد انطلاقا من أسس قانونية أو أخلاقية معينة وليس شرطا أن تتوافر القدرة الفعلية لدى الفرد لكي يصح له القول بتمتعه بحق أو بحقوق معينه وإنما المهم أن تتوافر </a:t>
            </a:r>
            <a:r>
              <a:rPr lang="ar-SA" dirty="0" err="1"/>
              <a:t>الاسسس</a:t>
            </a:r>
            <a:r>
              <a:rPr lang="ar-SA" dirty="0"/>
              <a:t> القانونية أو الأخلاقية التي تسوغ لهذا الفرد ممارسة مثل هذه القدرة</a:t>
            </a:r>
            <a:r>
              <a:rPr lang="en-US" dirty="0"/>
              <a:t> .</a:t>
            </a:r>
            <a:br>
              <a:rPr lang="en-US" dirty="0"/>
            </a:br>
            <a:r>
              <a:rPr lang="en-US" dirty="0"/>
              <a:t>2- </a:t>
            </a:r>
            <a:r>
              <a:rPr lang="ar-SA" dirty="0"/>
              <a:t>الحق هو مرادف لما يسمى بحرية السلوك أو حرية التصرف على نحو معيين وتحقيقا لمصلحة أو لمصالح معينة أو إشباعا لحاجات إنسانية خاصة وهذه الحرية في التصرف عادة تأخذ في التطبيق العملي صورتين ايجابية وتتمثل في القيام بفعل أو عمل معين كشراء سيارة مثلا وصورة أخرى سلبية وتتمثل في الامتناع عن القيام بفعل معين أو عمل كرفض بيع سيارة مثلا</a:t>
            </a:r>
            <a:r>
              <a:rPr lang="en-US" dirty="0"/>
              <a:t> . </a:t>
            </a:r>
            <a:br>
              <a:rPr lang="en-US" dirty="0"/>
            </a:br>
            <a:r>
              <a:rPr lang="en-US" dirty="0"/>
              <a:t>3- </a:t>
            </a:r>
            <a:r>
              <a:rPr lang="ar-SA" dirty="0"/>
              <a:t>الحق باعتباره تعبيرا عن حرية تصرف معينة يكفلها القانون للفرد ليس مطلقا من كل قيد فالحقوق هي دائما غائبة بمعنى إنها تقود إلى تحقيق غايات خاصة لأصحابها</a:t>
            </a:r>
            <a:r>
              <a:rPr lang="en-US" dirty="0"/>
              <a:t> .</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مفهوم </a:t>
            </a:r>
            <a:r>
              <a:rPr lang="ar-IQ" dirty="0" err="1"/>
              <a:t>الانسان</a:t>
            </a:r>
            <a:r>
              <a:rPr lang="ar-IQ" dirty="0"/>
              <a:t> / </a:t>
            </a:r>
            <a:endParaRPr lang="en-US" dirty="0"/>
          </a:p>
          <a:p>
            <a:r>
              <a:rPr lang="ar-IQ" dirty="0" err="1"/>
              <a:t>الانسان</a:t>
            </a:r>
            <a:r>
              <a:rPr lang="ar-IQ" dirty="0"/>
              <a:t> هو احد المخلوقات الكونية التي اسكنها الله تعالى هذه </a:t>
            </a:r>
            <a:r>
              <a:rPr lang="ar-IQ" dirty="0" err="1"/>
              <a:t>الارض</a:t>
            </a:r>
            <a:r>
              <a:rPr lang="ar-IQ" dirty="0"/>
              <a:t> وهو مخلوق متميز مكرم ميزه الله وفضله على كثير من خلقه ومن </a:t>
            </a:r>
            <a:r>
              <a:rPr lang="ar-IQ" dirty="0" err="1"/>
              <a:t>اهم</a:t>
            </a:r>
            <a:r>
              <a:rPr lang="ar-IQ" dirty="0"/>
              <a:t> مظاهر التكريم </a:t>
            </a:r>
            <a:r>
              <a:rPr lang="ar-IQ" dirty="0" err="1"/>
              <a:t>الالهي</a:t>
            </a:r>
            <a:r>
              <a:rPr lang="ar-IQ" dirty="0"/>
              <a:t> </a:t>
            </a:r>
            <a:r>
              <a:rPr lang="ar-IQ" dirty="0" err="1"/>
              <a:t>للانسان</a:t>
            </a:r>
            <a:r>
              <a:rPr lang="ar-IQ" dirty="0"/>
              <a:t> هو استواء الخلق , السمو الروحي , استخلافه في </a:t>
            </a:r>
            <a:r>
              <a:rPr lang="ar-IQ" dirty="0" err="1"/>
              <a:t>الارض</a:t>
            </a:r>
            <a:r>
              <a:rPr lang="ar-IQ"/>
              <a:t> </a:t>
            </a: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271</Words>
  <Application>Microsoft Office PowerPoint</Application>
  <PresentationFormat>عرض على الشاشة (3:4)‏</PresentationFormat>
  <Paragraphs>7</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سمة Office</vt:lpstr>
      <vt:lpstr>مفهوم حقوق الانسان –الحق , الانسان </vt:lpstr>
      <vt:lpstr>الشريحة 2</vt:lpstr>
      <vt:lpstr>الشريحة 3</vt:lpstr>
      <vt:lpstr>الشريحة 4</vt:lpstr>
      <vt:lpstr>الشريحة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حقوق الانسان –الحق , الانسان </dc:title>
  <dc:creator>hp</dc:creator>
  <cp:lastModifiedBy>hp</cp:lastModifiedBy>
  <cp:revision>1</cp:revision>
  <dcterms:created xsi:type="dcterms:W3CDTF">2018-12-09T19:02:56Z</dcterms:created>
  <dcterms:modified xsi:type="dcterms:W3CDTF">2018-12-09T19:06:47Z</dcterms:modified>
</cp:coreProperties>
</file>