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72" r:id="rId1"/>
  </p:sldMasterIdLst>
  <p:sldIdLst>
    <p:sldId id="256" r:id="rId2"/>
    <p:sldId id="257" r:id="rId3"/>
    <p:sldId id="259" r:id="rId4"/>
    <p:sldId id="258"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56" d="100"/>
          <a:sy n="56" d="100"/>
        </p:scale>
        <p:origin x="-96" y="-66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bg>
      <p:bgRef idx="1003">
        <a:schemeClr val="bg2"/>
      </p:bgRef>
    </p:bg>
    <p:spTree>
      <p:nvGrpSpPr>
        <p:cNvPr id="1" name=""/>
        <p:cNvGrpSpPr/>
        <p:nvPr/>
      </p:nvGrpSpPr>
      <p:grpSpPr>
        <a:xfrm>
          <a:off x="0" y="0"/>
          <a:ext cx="0" cy="0"/>
          <a:chOff x="0" y="0"/>
          <a:chExt cx="0" cy="0"/>
        </a:xfrm>
      </p:grpSpPr>
      <p:pic>
        <p:nvPicPr>
          <p:cNvPr id="7" name="Picture 6" descr="CoverOverlay.png"/>
          <p:cNvPicPr>
            <a:picLocks noChangeAspect="1"/>
          </p:cNvPicPr>
          <p:nvPr/>
        </p:nvPicPr>
        <p:blipFill>
          <a:blip r:embed="rId2" cstate="print"/>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lvl1pPr>
              <a:defRPr>
                <a:solidFill>
                  <a:schemeClr val="tx2"/>
                </a:solidFill>
              </a:defRPr>
            </a:lvl1pPr>
          </a:lstStyle>
          <a:p>
            <a:fld id="{B8B796E2-7B03-4646-A245-6EC5BC7D6251}" type="datetimeFigureOut">
              <a:rPr lang="ar-IQ" smtClean="0"/>
              <a:t>26/04/1440</a:t>
            </a:fld>
            <a:endParaRPr lang="ar-IQ"/>
          </a:p>
        </p:txBody>
      </p:sp>
      <p:sp>
        <p:nvSpPr>
          <p:cNvPr id="5" name="Footer Placeholder 4"/>
          <p:cNvSpPr>
            <a:spLocks noGrp="1"/>
          </p:cNvSpPr>
          <p:nvPr>
            <p:ph type="ftr" sz="quarter" idx="11"/>
          </p:nvPr>
        </p:nvSpPr>
        <p:spPr/>
        <p:txBody>
          <a:bodyPr/>
          <a:lstStyle>
            <a:lvl1pPr>
              <a:defRPr>
                <a:solidFill>
                  <a:schemeClr val="tx2"/>
                </a:solidFill>
              </a:defRPr>
            </a:lvl1pPr>
          </a:lstStyle>
          <a:p>
            <a:endParaRPr lang="ar-IQ"/>
          </a:p>
        </p:txBody>
      </p:sp>
      <p:sp>
        <p:nvSpPr>
          <p:cNvPr id="6" name="Slide Number Placeholder 5"/>
          <p:cNvSpPr>
            <a:spLocks noGrp="1"/>
          </p:cNvSpPr>
          <p:nvPr>
            <p:ph type="sldNum" sz="quarter" idx="12"/>
          </p:nvPr>
        </p:nvSpPr>
        <p:spPr/>
        <p:txBody>
          <a:bodyPr/>
          <a:lstStyle>
            <a:lvl1pPr>
              <a:defRPr>
                <a:solidFill>
                  <a:schemeClr val="tx2"/>
                </a:solidFill>
              </a:defRPr>
            </a:lvl1pPr>
          </a:lstStyle>
          <a:p>
            <a:fld id="{B27184BA-8597-4DBF-A32A-DE062FE535CC}" type="slidenum">
              <a:rPr lang="ar-IQ" smtClean="0"/>
              <a:t>‹#›</a:t>
            </a:fld>
            <a:endParaRPr lang="ar-IQ"/>
          </a:p>
        </p:txBody>
      </p:sp>
      <p:grpSp>
        <p:nvGrpSpPr>
          <p:cNvPr id="8" name="Group 7"/>
          <p:cNvGrpSpPr/>
          <p:nvPr/>
        </p:nvGrpSpPr>
        <p:grpSpPr>
          <a:xfrm>
            <a:off x="1194101" y="2887530"/>
            <a:ext cx="6779110" cy="923330"/>
            <a:chOff x="1172584" y="1381459"/>
            <a:chExt cx="6779110" cy="923330"/>
          </a:xfrm>
          <a:effectLst>
            <a:outerShdw blurRad="38100" dist="12700" dir="16200000" rotWithShape="0">
              <a:prstClr val="black">
                <a:alpha val="30000"/>
              </a:prstClr>
            </a:outerShdw>
          </a:effectLst>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rPr>
                <a:t></a:t>
              </a:r>
              <a:endParaRPr lang="en-US" sz="5400" dirty="0">
                <a:ln w="3175">
                  <a:solidFill>
                    <a:schemeClr val="tx2">
                      <a:alpha val="60000"/>
                    </a:schemeClr>
                  </a:solidFill>
                </a:ln>
                <a:solidFill>
                  <a:schemeClr val="tx2">
                    <a:lumMod val="90000"/>
                  </a:schemeClr>
                </a:solidFill>
                <a:effectLst>
                  <a:outerShdw blurRad="34925" dist="12700" dir="14400000" algn="ctr" rotWithShape="0">
                    <a:srgbClr val="000000">
                      <a:alpha val="21000"/>
                    </a:srgbClr>
                  </a:outerShdw>
                </a:effectLst>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2930"/>
              <a:ext cx="3119718" cy="1588"/>
            </a:xfrm>
            <a:prstGeom prst="line">
              <a:avLst/>
            </a:prstGeom>
            <a:ln>
              <a:solidFill>
                <a:schemeClr val="tx2">
                  <a:lumMod val="9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1183341" y="1387737"/>
            <a:ext cx="6777318" cy="1731982"/>
          </a:xfrm>
        </p:spPr>
        <p:txBody>
          <a:bodyPr anchor="b"/>
          <a:lstStyle>
            <a:lvl1pPr>
              <a:defRPr>
                <a:ln w="3175">
                  <a:solidFill>
                    <a:schemeClr val="tx1">
                      <a:alpha val="65000"/>
                    </a:schemeClr>
                  </a:solidFill>
                </a:ln>
                <a:solidFill>
                  <a:schemeClr val="tx1"/>
                </a:solidFill>
                <a:effectLst>
                  <a:outerShdw blurRad="25400" dist="12700" dir="14220000" rotWithShape="0">
                    <a:prstClr val="black">
                      <a:alpha val="50000"/>
                    </a:prstClr>
                  </a:outerShdw>
                </a:effectLst>
              </a:defRPr>
            </a:lvl1pPr>
          </a:lstStyle>
          <a:p>
            <a:r>
              <a:rPr lang="ar-SA" smtClean="0"/>
              <a:t>انقر لتحرير نمط العنوان الرئيسي</a:t>
            </a:r>
            <a:endParaRPr lang="en-US" dirty="0"/>
          </a:p>
        </p:txBody>
      </p:sp>
      <p:sp>
        <p:nvSpPr>
          <p:cNvPr id="3" name="Subtitle 2"/>
          <p:cNvSpPr>
            <a:spLocks noGrp="1"/>
          </p:cNvSpPr>
          <p:nvPr>
            <p:ph type="subTitle" idx="1"/>
          </p:nvPr>
        </p:nvSpPr>
        <p:spPr>
          <a:xfrm>
            <a:off x="1371600" y="3767862"/>
            <a:ext cx="6400800" cy="1752600"/>
          </a:xfrm>
        </p:spPr>
        <p:txBody>
          <a:bodyPr/>
          <a:lstStyle>
            <a:lvl1pPr marL="0" indent="0" algn="ctr">
              <a:buNone/>
              <a:defRPr>
                <a:solidFill>
                  <a:schemeClr val="tx1"/>
                </a:solidFill>
                <a:effectLst>
                  <a:outerShdw blurRad="34925" dist="12700" dir="14400000" rotWithShape="0">
                    <a:prstClr val="black">
                      <a:alpha val="21000"/>
                    </a:prst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a:p>
        </p:txBody>
      </p:sp>
      <p:sp>
        <p:nvSpPr>
          <p:cNvPr id="3" name="Vertical Text Placeholder 2"/>
          <p:cNvSpPr>
            <a:spLocks noGrp="1"/>
          </p:cNvSpPr>
          <p:nvPr>
            <p:ph type="body" orient="vert" idx="1"/>
          </p:nvPr>
        </p:nvSpPr>
        <p:spPr/>
        <p:txBody>
          <a:bodyPr vert="eaVert" anchor="ct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8B796E2-7B03-4646-A245-6EC5BC7D6251}" type="datetimeFigureOut">
              <a:rPr lang="ar-IQ" smtClean="0"/>
              <a:t>26/04/1440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7184BA-8597-4DBF-A32A-DE062FE535CC}" type="slidenum">
              <a:rPr lang="ar-IQ" smtClean="0"/>
              <a:t>‹#›</a:t>
            </a:fld>
            <a:endParaRPr lang="ar-IQ"/>
          </a:p>
        </p:txBody>
      </p:sp>
      <p:grpSp>
        <p:nvGrpSpPr>
          <p:cNvPr id="11" name="Group 10"/>
          <p:cNvGrpSpPr/>
          <p:nvPr/>
        </p:nvGrpSpPr>
        <p:grpSpPr>
          <a:xfrm>
            <a:off x="1172584" y="1392217"/>
            <a:ext cx="6779110" cy="923330"/>
            <a:chOff x="1172584" y="1381459"/>
            <a:chExt cx="6779110" cy="923330"/>
          </a:xfrm>
        </p:grpSpPr>
        <p:sp>
          <p:nvSpPr>
            <p:cNvPr id="15" name="TextBox 14"/>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6" name="Straight Connector 15"/>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66560" y="559398"/>
            <a:ext cx="1678193" cy="5566765"/>
          </a:xfrm>
        </p:spPr>
        <p:txBody>
          <a:bodyPr vert="eaVert"/>
          <a:lstStyle/>
          <a:p>
            <a:r>
              <a:rPr lang="ar-SA" smtClean="0"/>
              <a:t>انقر لتحرير نمط العنوان الرئيسي</a:t>
            </a:r>
            <a:endParaRPr lang="en-US" dirty="0"/>
          </a:p>
        </p:txBody>
      </p:sp>
      <p:sp>
        <p:nvSpPr>
          <p:cNvPr id="3" name="Vertical Text Placeholder 2"/>
          <p:cNvSpPr>
            <a:spLocks noGrp="1"/>
          </p:cNvSpPr>
          <p:nvPr>
            <p:ph type="body" orient="vert" idx="1"/>
          </p:nvPr>
        </p:nvSpPr>
        <p:spPr>
          <a:xfrm>
            <a:off x="688488" y="849854"/>
            <a:ext cx="5507917" cy="5023821"/>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8B796E2-7B03-4646-A245-6EC5BC7D6251}" type="datetimeFigureOut">
              <a:rPr lang="ar-IQ" smtClean="0"/>
              <a:t>26/04/1440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7184BA-8597-4DBF-A32A-DE062FE535CC}" type="slidenum">
              <a:rPr lang="ar-IQ" smtClean="0"/>
              <a:t>‹#›</a:t>
            </a:fld>
            <a:endParaRPr lang="ar-IQ"/>
          </a:p>
        </p:txBody>
      </p:sp>
      <p:grpSp>
        <p:nvGrpSpPr>
          <p:cNvPr id="11" name="Group 10"/>
          <p:cNvGrpSpPr/>
          <p:nvPr/>
        </p:nvGrpSpPr>
        <p:grpSpPr>
          <a:xfrm rot="5400000">
            <a:off x="3909050" y="2880823"/>
            <a:ext cx="5480154" cy="923330"/>
            <a:chOff x="1815339" y="1381459"/>
            <a:chExt cx="5480154" cy="923330"/>
          </a:xfrm>
        </p:grpSpPr>
        <p:sp>
          <p:nvSpPr>
            <p:cNvPr id="12" name="TextBox 11"/>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3" name="Straight Connector 12"/>
            <p:cNvCxnSpPr/>
            <p:nvPr/>
          </p:nvCxnSpPr>
          <p:spPr>
            <a:xfrm flipH="1" flipV="1">
              <a:off x="1815339" y="1924709"/>
              <a:ext cx="2468880" cy="2505"/>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0800000">
              <a:off x="4826613" y="1927417"/>
              <a:ext cx="2468880"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4" name="Date Placeholder 3"/>
          <p:cNvSpPr>
            <a:spLocks noGrp="1"/>
          </p:cNvSpPr>
          <p:nvPr>
            <p:ph type="dt" sz="half" idx="10"/>
          </p:nvPr>
        </p:nvSpPr>
        <p:spPr/>
        <p:txBody>
          <a:bodyPr/>
          <a:lstStyle/>
          <a:p>
            <a:fld id="{B8B796E2-7B03-4646-A245-6EC5BC7D6251}" type="datetimeFigureOut">
              <a:rPr lang="ar-IQ" smtClean="0"/>
              <a:t>26/04/1440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7184BA-8597-4DBF-A32A-DE062FE535CC}" type="slidenum">
              <a:rPr lang="ar-IQ" smtClean="0"/>
              <a:t>‹#›</a:t>
            </a:fld>
            <a:endParaRPr lang="ar-IQ"/>
          </a:p>
        </p:txBody>
      </p:sp>
      <p:sp>
        <p:nvSpPr>
          <p:cNvPr id="11" name="Title 10"/>
          <p:cNvSpPr>
            <a:spLocks noGrp="1"/>
          </p:cNvSpPr>
          <p:nvPr>
            <p:ph type="title"/>
          </p:nvPr>
        </p:nvSpPr>
        <p:spPr/>
        <p:txBody>
          <a:bodyPr/>
          <a:lstStyle/>
          <a:p>
            <a:r>
              <a:rPr lang="ar-SA" smtClean="0"/>
              <a:t>انقر لتحرير نمط العنوان الرئيسي</a:t>
            </a:r>
            <a:endParaRPr lang="en-US"/>
          </a:p>
        </p:txBody>
      </p:sp>
      <p:grpSp>
        <p:nvGrpSpPr>
          <p:cNvPr id="12" name="Group 11"/>
          <p:cNvGrpSpPr/>
          <p:nvPr/>
        </p:nvGrpSpPr>
        <p:grpSpPr>
          <a:xfrm>
            <a:off x="1172584" y="1392217"/>
            <a:ext cx="6779110" cy="923330"/>
            <a:chOff x="1172584" y="1381459"/>
            <a:chExt cx="6779110" cy="923330"/>
          </a:xfrm>
        </p:grpSpPr>
        <p:sp>
          <p:nvSpPr>
            <p:cNvPr id="13" name="TextBox 12"/>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4" name="Straight Connector 13"/>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bg>
      <p:bgRef idx="1002">
        <a:schemeClr val="bg2"/>
      </p:bgRef>
    </p:bg>
    <p:spTree>
      <p:nvGrpSpPr>
        <p:cNvPr id="1" name=""/>
        <p:cNvGrpSpPr/>
        <p:nvPr/>
      </p:nvGrpSpPr>
      <p:grpSpPr>
        <a:xfrm>
          <a:off x="0" y="0"/>
          <a:ext cx="0" cy="0"/>
          <a:chOff x="0" y="0"/>
          <a:chExt cx="0" cy="0"/>
        </a:xfrm>
      </p:grpSpPr>
      <p:pic>
        <p:nvPicPr>
          <p:cNvPr id="12" name="Picture 11" descr="CoverOverlay.png"/>
          <p:cNvPicPr>
            <a:picLocks noChangeAspect="1"/>
          </p:cNvPicPr>
          <p:nvPr/>
        </p:nvPicPr>
        <p:blipFill>
          <a:blip r:embed="rId2" cstate="print">
            <a:lum/>
          </a:blip>
          <a:stretch>
            <a:fillRect/>
          </a:stretch>
        </p:blipFill>
        <p:spPr>
          <a:xfrm>
            <a:off x="0" y="0"/>
            <a:ext cx="9144000" cy="6858000"/>
          </a:xfrm>
          <a:prstGeom prst="rect">
            <a:avLst/>
          </a:prstGeom>
        </p:spPr>
      </p:pic>
      <p:grpSp>
        <p:nvGrpSpPr>
          <p:cNvPr id="7" name="Group 7"/>
          <p:cNvGrpSpPr/>
          <p:nvPr/>
        </p:nvGrpSpPr>
        <p:grpSpPr>
          <a:xfrm>
            <a:off x="1172584" y="2887579"/>
            <a:ext cx="6779110" cy="923330"/>
            <a:chOff x="1172584" y="1381459"/>
            <a:chExt cx="6779110" cy="923330"/>
          </a:xfrm>
        </p:grpSpPr>
        <p:sp>
          <p:nvSpPr>
            <p:cNvPr id="9" name="TextBox 8"/>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0" name="Straight Connector 9"/>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10800000">
              <a:off x="4831976" y="1927412"/>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title"/>
          </p:nvPr>
        </p:nvSpPr>
        <p:spPr>
          <a:xfrm>
            <a:off x="690040" y="1204857"/>
            <a:ext cx="7754713" cy="1910716"/>
          </a:xfrm>
        </p:spPr>
        <p:txBody>
          <a:bodyPr anchor="b"/>
          <a:lstStyle>
            <a:lvl1pPr algn="ctr">
              <a:defRPr sz="5400" b="0" cap="none" baseline="0">
                <a:solidFill>
                  <a:schemeClr val="tx2"/>
                </a:solidFill>
              </a:defRPr>
            </a:lvl1p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8" y="3767316"/>
            <a:ext cx="7734747" cy="1500187"/>
          </a:xfrm>
        </p:spPr>
        <p:txBody>
          <a:bodyPr anchor="t"/>
          <a:lstStyle>
            <a:lvl1pPr marL="0" indent="0" algn="ct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Date Placeholder 3"/>
          <p:cNvSpPr>
            <a:spLocks noGrp="1"/>
          </p:cNvSpPr>
          <p:nvPr>
            <p:ph type="dt" sz="half" idx="10"/>
          </p:nvPr>
        </p:nvSpPr>
        <p:spPr/>
        <p:txBody>
          <a:bodyPr/>
          <a:lstStyle/>
          <a:p>
            <a:fld id="{B8B796E2-7B03-4646-A245-6EC5BC7D6251}" type="datetimeFigureOut">
              <a:rPr lang="ar-IQ" smtClean="0"/>
              <a:t>26/04/1440</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B27184BA-8597-4DBF-A32A-DE062FE535CC}"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8B796E2-7B03-4646-A245-6EC5BC7D6251}" type="datetimeFigureOut">
              <a:rPr lang="ar-IQ" smtClean="0"/>
              <a:t>26/04/1440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7184BA-8597-4DBF-A32A-DE062FE535CC}" type="slidenum">
              <a:rPr lang="ar-IQ" smtClean="0"/>
              <a:t>‹#›</a:t>
            </a:fld>
            <a:endParaRPr lang="ar-IQ"/>
          </a:p>
        </p:txBody>
      </p:sp>
      <p:sp>
        <p:nvSpPr>
          <p:cNvPr id="12" name="Title 11"/>
          <p:cNvSpPr>
            <a:spLocks noGrp="1"/>
          </p:cNvSpPr>
          <p:nvPr>
            <p:ph type="title"/>
          </p:nvPr>
        </p:nvSpPr>
        <p:spPr/>
        <p:txBody>
          <a:bodyPr/>
          <a:lstStyle>
            <a:lvl1pPr>
              <a:defRPr>
                <a:solidFill>
                  <a:schemeClr val="tx2"/>
                </a:solidFill>
              </a:defRPr>
            </a:lvl1pPr>
          </a:lstStyle>
          <a:p>
            <a:r>
              <a:rPr lang="ar-SA" smtClean="0"/>
              <a:t>انقر لتحرير نمط العنوان الرئيسي</a:t>
            </a:r>
            <a:endParaRPr lang="en-US" dirty="0"/>
          </a:p>
        </p:txBody>
      </p:sp>
      <p:grpSp>
        <p:nvGrpSpPr>
          <p:cNvPr id="13" name="Group 12"/>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
        <p:nvSpPr>
          <p:cNvPr id="8" name="Content Placeholder 7"/>
          <p:cNvSpPr>
            <a:spLocks noGrp="1"/>
          </p:cNvSpPr>
          <p:nvPr>
            <p:ph sz="quarter" idx="13"/>
          </p:nvPr>
        </p:nvSpPr>
        <p:spPr>
          <a:xfrm>
            <a:off x="685800"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
        <p:nvSpPr>
          <p:cNvPr id="10" name="Content Placeholder 9"/>
          <p:cNvSpPr>
            <a:spLocks noGrp="1"/>
          </p:cNvSpPr>
          <p:nvPr>
            <p:ph sz="quarter" idx="14"/>
          </p:nvPr>
        </p:nvSpPr>
        <p:spPr>
          <a:xfrm>
            <a:off x="4645151" y="2240280"/>
            <a:ext cx="3803904" cy="3877056"/>
          </a:xfrm>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smtClean="0"/>
              <a:t>انقر لتحرير نمط العنوان الرئيسي</a:t>
            </a:r>
            <a:endParaRPr lang="en-US"/>
          </a:p>
        </p:txBody>
      </p:sp>
      <p:sp>
        <p:nvSpPr>
          <p:cNvPr id="3" name="Text Placeholder 2"/>
          <p:cNvSpPr>
            <a:spLocks noGrp="1"/>
          </p:cNvSpPr>
          <p:nvPr>
            <p:ph type="body" idx="1"/>
          </p:nvPr>
        </p:nvSpPr>
        <p:spPr>
          <a:xfrm>
            <a:off x="1051560" y="2240280"/>
            <a:ext cx="3442446"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Content Placeholder 3"/>
          <p:cNvSpPr>
            <a:spLocks noGrp="1"/>
          </p:cNvSpPr>
          <p:nvPr>
            <p:ph sz="half" idx="2"/>
          </p:nvPr>
        </p:nvSpPr>
        <p:spPr>
          <a:xfrm>
            <a:off x="688488" y="2947595"/>
            <a:ext cx="3803904"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5" name="Text Placeholder 4"/>
          <p:cNvSpPr>
            <a:spLocks noGrp="1"/>
          </p:cNvSpPr>
          <p:nvPr>
            <p:ph type="body" sz="quarter" idx="3"/>
          </p:nvPr>
        </p:nvSpPr>
        <p:spPr>
          <a:xfrm>
            <a:off x="5002306" y="2240280"/>
            <a:ext cx="3447288" cy="658368"/>
          </a:xfrm>
        </p:spPr>
        <p:txBody>
          <a:bodyPr anchor="b"/>
          <a:lstStyle>
            <a:lvl1pPr marL="0" indent="0" algn="ctr">
              <a:buNone/>
              <a:defRPr sz="24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Content Placeholder 5"/>
          <p:cNvSpPr>
            <a:spLocks noGrp="1"/>
          </p:cNvSpPr>
          <p:nvPr>
            <p:ph sz="quarter" idx="4"/>
          </p:nvPr>
        </p:nvSpPr>
        <p:spPr>
          <a:xfrm>
            <a:off x="4645026" y="2944368"/>
            <a:ext cx="3799728" cy="317296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7" name="Date Placeholder 6"/>
          <p:cNvSpPr>
            <a:spLocks noGrp="1"/>
          </p:cNvSpPr>
          <p:nvPr>
            <p:ph type="dt" sz="half" idx="10"/>
          </p:nvPr>
        </p:nvSpPr>
        <p:spPr/>
        <p:txBody>
          <a:bodyPr/>
          <a:lstStyle/>
          <a:p>
            <a:fld id="{B8B796E2-7B03-4646-A245-6EC5BC7D6251}" type="datetimeFigureOut">
              <a:rPr lang="ar-IQ" smtClean="0"/>
              <a:t>26/04/1440</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B27184BA-8597-4DBF-A32A-DE062FE535CC}" type="slidenum">
              <a:rPr lang="ar-IQ" smtClean="0"/>
              <a:t>‹#›</a:t>
            </a:fld>
            <a:endParaRPr lang="ar-IQ"/>
          </a:p>
        </p:txBody>
      </p:sp>
      <p:grpSp>
        <p:nvGrpSpPr>
          <p:cNvPr id="14" name="Group 13"/>
          <p:cNvGrpSpPr/>
          <p:nvPr/>
        </p:nvGrpSpPr>
        <p:grpSpPr>
          <a:xfrm>
            <a:off x="1172584" y="1392217"/>
            <a:ext cx="6779110" cy="923330"/>
            <a:chOff x="1172584" y="1381459"/>
            <a:chExt cx="6779110" cy="923330"/>
          </a:xfrm>
        </p:grpSpPr>
        <p:sp>
          <p:nvSpPr>
            <p:cNvPr id="16" name="TextBox 15"/>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7" name="Straight Connector 16"/>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smtClean="0"/>
              <a:t>انقر لتحرير نمط العنوان الرئيسي</a:t>
            </a:r>
            <a:endParaRPr lang="en-US" dirty="0"/>
          </a:p>
        </p:txBody>
      </p:sp>
      <p:sp>
        <p:nvSpPr>
          <p:cNvPr id="3" name="Date Placeholder 2"/>
          <p:cNvSpPr>
            <a:spLocks noGrp="1"/>
          </p:cNvSpPr>
          <p:nvPr>
            <p:ph type="dt" sz="half" idx="10"/>
          </p:nvPr>
        </p:nvSpPr>
        <p:spPr/>
        <p:txBody>
          <a:bodyPr/>
          <a:lstStyle/>
          <a:p>
            <a:fld id="{B8B796E2-7B03-4646-A245-6EC5BC7D6251}" type="datetimeFigureOut">
              <a:rPr lang="ar-IQ" smtClean="0"/>
              <a:t>26/04/1440</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B27184BA-8597-4DBF-A32A-DE062FE535CC}" type="slidenum">
              <a:rPr lang="ar-IQ" smtClean="0"/>
              <a:t>‹#›</a:t>
            </a:fld>
            <a:endParaRPr lang="ar-IQ"/>
          </a:p>
        </p:txBody>
      </p:sp>
      <p:grpSp>
        <p:nvGrpSpPr>
          <p:cNvPr id="10" name="Group 9"/>
          <p:cNvGrpSpPr/>
          <p:nvPr/>
        </p:nvGrpSpPr>
        <p:grpSpPr>
          <a:xfrm>
            <a:off x="1172584" y="1392217"/>
            <a:ext cx="6779110" cy="923330"/>
            <a:chOff x="1172584" y="1381459"/>
            <a:chExt cx="6779110" cy="923330"/>
          </a:xfrm>
        </p:grpSpPr>
        <p:sp>
          <p:nvSpPr>
            <p:cNvPr id="14" name="TextBox 13"/>
            <p:cNvSpPr txBox="1"/>
            <p:nvPr/>
          </p:nvSpPr>
          <p:spPr>
            <a:xfrm>
              <a:off x="4147073" y="1381459"/>
              <a:ext cx="877163" cy="923330"/>
            </a:xfrm>
            <a:prstGeom prst="rect">
              <a:avLst/>
            </a:prstGeom>
            <a:noFill/>
          </p:spPr>
          <p:txBody>
            <a:bodyPr wrap="none" rtlCol="0">
              <a:spAutoFit/>
            </a:bodyPr>
            <a:lstStyle/>
            <a:p>
              <a:r>
                <a:rPr lang="en-US" sz="5400" dirty="0" smtClean="0">
                  <a:solidFill>
                    <a:schemeClr val="tx2">
                      <a:lumMod val="60000"/>
                      <a:lumOff val="40000"/>
                    </a:schemeClr>
                  </a:solidFill>
                  <a:latin typeface="Wingdings" pitchFamily="2" charset="2"/>
                </a:rPr>
                <a:t></a:t>
              </a:r>
              <a:endParaRPr lang="en-US" sz="5400" dirty="0">
                <a:solidFill>
                  <a:schemeClr val="tx2">
                    <a:lumMod val="60000"/>
                    <a:lumOff val="40000"/>
                  </a:schemeClr>
                </a:solidFill>
                <a:latin typeface="Wingdings" pitchFamily="2" charset="2"/>
              </a:endParaRPr>
            </a:p>
          </p:txBody>
        </p:sp>
        <p:cxnSp>
          <p:nvCxnSpPr>
            <p:cNvPr id="15" name="Straight Connector 14"/>
            <p:cNvCxnSpPr/>
            <p:nvPr/>
          </p:nvCxnSpPr>
          <p:spPr>
            <a:xfrm rot="10800000">
              <a:off x="1172584" y="192562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0800000">
              <a:off x="4831976" y="1922650"/>
              <a:ext cx="3119718" cy="1588"/>
            </a:xfrm>
            <a:prstGeom prst="line">
              <a:avLst/>
            </a:prstGeom>
            <a:ln>
              <a:solidFill>
                <a:schemeClr val="tx2">
                  <a:lumMod val="60000"/>
                  <a:lumOff val="40000"/>
                </a:schemeClr>
              </a:solidFill>
            </a:ln>
            <a:effectLst/>
          </p:spPr>
          <p:style>
            <a:lnRef idx="1">
              <a:schemeClr val="accent1"/>
            </a:lnRef>
            <a:fillRef idx="0">
              <a:schemeClr val="accent1"/>
            </a:fillRef>
            <a:effectRef idx="0">
              <a:schemeClr val="accent1"/>
            </a:effectRef>
            <a:fontRef idx="minor">
              <a:schemeClr val="tx1"/>
            </a:fontRef>
          </p:style>
        </p:cxnSp>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8B796E2-7B03-4646-A245-6EC5BC7D6251}" type="datetimeFigureOut">
              <a:rPr lang="ar-IQ" smtClean="0"/>
              <a:t>26/04/1440</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B27184BA-8597-4DBF-A32A-DE062FE535CC}"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5034579" y="1678195"/>
            <a:ext cx="3422483" cy="1886921"/>
          </a:xfrm>
        </p:spPr>
        <p:txBody>
          <a:bodyPr anchor="b"/>
          <a:lstStyle>
            <a:lvl1pPr algn="l">
              <a:defRPr sz="2800" b="0"/>
            </a:lvl1pPr>
          </a:lstStyle>
          <a:p>
            <a:r>
              <a:rPr lang="ar-SA" smtClean="0"/>
              <a:t>انقر لتحرير نمط العنوان الرئيسي</a:t>
            </a:r>
            <a:endParaRPr lang="en-US"/>
          </a:p>
        </p:txBody>
      </p:sp>
      <p:sp>
        <p:nvSpPr>
          <p:cNvPr id="3" name="Content Placeholder 2"/>
          <p:cNvSpPr>
            <a:spLocks noGrp="1"/>
          </p:cNvSpPr>
          <p:nvPr>
            <p:ph idx="1"/>
          </p:nvPr>
        </p:nvSpPr>
        <p:spPr>
          <a:xfrm>
            <a:off x="692001" y="559398"/>
            <a:ext cx="4116667" cy="5566765"/>
          </a:xfrm>
        </p:spPr>
        <p:txBody>
          <a:bodyPr anchor="ct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Text Placeholder 3"/>
          <p:cNvSpPr>
            <a:spLocks noGrp="1"/>
          </p:cNvSpPr>
          <p:nvPr>
            <p:ph type="body" sz="half" idx="2"/>
          </p:nvPr>
        </p:nvSpPr>
        <p:spPr>
          <a:xfrm>
            <a:off x="5034579" y="3603812"/>
            <a:ext cx="3411725" cy="2517289"/>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8B796E2-7B03-4646-A245-6EC5BC7D6251}" type="datetimeFigureOut">
              <a:rPr lang="ar-IQ" smtClean="0"/>
              <a:t>26/04/1440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7184BA-8597-4DBF-A32A-DE062FE535CC}"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677731" y="4668818"/>
            <a:ext cx="7767021" cy="644729"/>
          </a:xfrm>
        </p:spPr>
        <p:txBody>
          <a:bodyPr anchor="b"/>
          <a:lstStyle>
            <a:lvl1pPr algn="ctr">
              <a:defRPr sz="2800" b="0"/>
            </a:lvl1pPr>
          </a:lstStyle>
          <a:p>
            <a:r>
              <a:rPr lang="ar-SA" smtClean="0"/>
              <a:t>انقر لتحرير نمط العنوان الرئيسي</a:t>
            </a:r>
            <a:endParaRPr lang="en-US"/>
          </a:p>
        </p:txBody>
      </p:sp>
      <p:sp>
        <p:nvSpPr>
          <p:cNvPr id="3" name="Picture Placeholder 2"/>
          <p:cNvSpPr>
            <a:spLocks noGrp="1"/>
          </p:cNvSpPr>
          <p:nvPr>
            <p:ph type="pic" idx="1"/>
          </p:nvPr>
        </p:nvSpPr>
        <p:spPr>
          <a:xfrm rot="240000">
            <a:off x="2183792" y="666965"/>
            <a:ext cx="4772156" cy="3598016"/>
          </a:xfrm>
          <a:solidFill>
            <a:srgbClr val="FFFFFF">
              <a:shade val="85000"/>
            </a:srgbClr>
          </a:solidFill>
          <a:ln w="190500" cap="sq">
            <a:solidFill>
              <a:srgbClr val="FFFFFF"/>
            </a:solidFill>
            <a:miter lim="800000"/>
          </a:ln>
          <a:effectLst>
            <a:outerShdw blurRad="65000" dist="50800" dir="12900000" kx="195000" ky="145000" algn="tl" rotWithShape="0">
              <a:srgbClr val="000000">
                <a:alpha val="24000"/>
              </a:srgbClr>
            </a:outerShdw>
          </a:effectLst>
          <a:scene3d>
            <a:camera prst="orthographicFront">
              <a:rot lat="0" lon="0" rev="360000"/>
            </a:camera>
            <a:lightRig rig="twoPt" dir="t">
              <a:rot lat="0" lon="0" rev="7200000"/>
            </a:lightRig>
          </a:scene3d>
          <a:sp3d contourW="12700">
            <a:bevelT w="25400" h="19050"/>
            <a:contourClr>
              <a:srgbClr val="969696"/>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ar-SA" smtClean="0"/>
              <a:t>انقر فوق الأيقونة لإضافة صورة</a:t>
            </a:r>
            <a:endParaRPr lang="en-US" dirty="0"/>
          </a:p>
        </p:txBody>
      </p:sp>
      <p:sp>
        <p:nvSpPr>
          <p:cNvPr id="4" name="Text Placeholder 3"/>
          <p:cNvSpPr>
            <a:spLocks noGrp="1"/>
          </p:cNvSpPr>
          <p:nvPr>
            <p:ph type="body" sz="half" idx="2"/>
          </p:nvPr>
        </p:nvSpPr>
        <p:spPr>
          <a:xfrm>
            <a:off x="688489" y="5324306"/>
            <a:ext cx="7756264" cy="804862"/>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Date Placeholder 4"/>
          <p:cNvSpPr>
            <a:spLocks noGrp="1"/>
          </p:cNvSpPr>
          <p:nvPr>
            <p:ph type="dt" sz="half" idx="10"/>
          </p:nvPr>
        </p:nvSpPr>
        <p:spPr/>
        <p:txBody>
          <a:bodyPr/>
          <a:lstStyle/>
          <a:p>
            <a:fld id="{B8B796E2-7B03-4646-A245-6EC5BC7D6251}" type="datetimeFigureOut">
              <a:rPr lang="ar-IQ" smtClean="0"/>
              <a:t>26/04/1440</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B27184BA-8597-4DBF-A32A-DE062FE535CC}"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gradFill flip="none" rotWithShape="1">
            <a:gsLst>
              <a:gs pos="83000">
                <a:schemeClr val="bg1">
                  <a:alpha val="11000"/>
                </a:schemeClr>
              </a:gs>
              <a:gs pos="100000">
                <a:schemeClr val="bg2">
                  <a:lumMod val="75000"/>
                  <a:alpha val="23000"/>
                </a:schemeClr>
              </a:gs>
            </a:gsLst>
            <a:path path="rect">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688490" y="570156"/>
            <a:ext cx="7756263" cy="1054250"/>
          </a:xfrm>
          <a:prstGeom prst="rect">
            <a:avLst/>
          </a:prstGeom>
        </p:spPr>
        <p:txBody>
          <a:bodyPr vert="horz" lIns="91440" tIns="45720" rIns="91440" bIns="45720" rtlCol="0" anchor="ctr">
            <a:noAutofit/>
          </a:bodyPr>
          <a:lstStyle/>
          <a:p>
            <a:r>
              <a:rPr lang="ar-SA" smtClean="0"/>
              <a:t>انقر لتحرير نمط العنوان الرئيسي</a:t>
            </a:r>
            <a:endParaRPr lang="en-US" dirty="0"/>
          </a:p>
        </p:txBody>
      </p:sp>
      <p:sp>
        <p:nvSpPr>
          <p:cNvPr id="3" name="Text Placeholder 2"/>
          <p:cNvSpPr>
            <a:spLocks noGrp="1"/>
          </p:cNvSpPr>
          <p:nvPr>
            <p:ph type="body" idx="1"/>
          </p:nvPr>
        </p:nvSpPr>
        <p:spPr>
          <a:xfrm>
            <a:off x="699247" y="2248347"/>
            <a:ext cx="7745505" cy="3877815"/>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en-US" dirty="0"/>
          </a:p>
        </p:txBody>
      </p:sp>
      <p:sp>
        <p:nvSpPr>
          <p:cNvPr id="4" name="Date Placeholder 3"/>
          <p:cNvSpPr>
            <a:spLocks noGrp="1"/>
          </p:cNvSpPr>
          <p:nvPr>
            <p:ph type="dt" sz="half" idx="2"/>
          </p:nvPr>
        </p:nvSpPr>
        <p:spPr>
          <a:xfrm>
            <a:off x="360378" y="6161442"/>
            <a:ext cx="2133600" cy="365125"/>
          </a:xfrm>
          <a:prstGeom prst="rect">
            <a:avLst/>
          </a:prstGeom>
        </p:spPr>
        <p:txBody>
          <a:bodyPr vert="horz" lIns="91440" tIns="45720" rIns="91440" bIns="45720" rtlCol="0" anchor="ctr"/>
          <a:lstStyle>
            <a:lvl1pPr algn="l">
              <a:defRPr sz="1200">
                <a:solidFill>
                  <a:schemeClr val="tx2"/>
                </a:solidFill>
              </a:defRPr>
            </a:lvl1pPr>
          </a:lstStyle>
          <a:p>
            <a:fld id="{B8B796E2-7B03-4646-A245-6EC5BC7D6251}" type="datetimeFigureOut">
              <a:rPr lang="ar-IQ" smtClean="0"/>
              <a:t>26/04/1440</a:t>
            </a:fld>
            <a:endParaRPr lang="ar-IQ"/>
          </a:p>
        </p:txBody>
      </p:sp>
      <p:sp>
        <p:nvSpPr>
          <p:cNvPr id="5" name="Footer Placeholder 4"/>
          <p:cNvSpPr>
            <a:spLocks noGrp="1"/>
          </p:cNvSpPr>
          <p:nvPr>
            <p:ph type="ftr" sz="quarter" idx="3"/>
          </p:nvPr>
        </p:nvSpPr>
        <p:spPr>
          <a:xfrm>
            <a:off x="3124200" y="6161442"/>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ar-IQ"/>
          </a:p>
        </p:txBody>
      </p:sp>
      <p:sp>
        <p:nvSpPr>
          <p:cNvPr id="6" name="Slide Number Placeholder 5"/>
          <p:cNvSpPr>
            <a:spLocks noGrp="1"/>
          </p:cNvSpPr>
          <p:nvPr>
            <p:ph type="sldNum" sz="quarter" idx="4"/>
          </p:nvPr>
        </p:nvSpPr>
        <p:spPr>
          <a:xfrm>
            <a:off x="6639264" y="6161442"/>
            <a:ext cx="2133600" cy="365125"/>
          </a:xfrm>
          <a:prstGeom prst="rect">
            <a:avLst/>
          </a:prstGeom>
        </p:spPr>
        <p:txBody>
          <a:bodyPr vert="horz" lIns="91440" tIns="45720" rIns="91440" bIns="45720" rtlCol="0" anchor="ctr"/>
          <a:lstStyle>
            <a:lvl1pPr algn="r">
              <a:defRPr sz="1200">
                <a:solidFill>
                  <a:schemeClr val="tx2"/>
                </a:solidFill>
              </a:defRPr>
            </a:lvl1pPr>
          </a:lstStyle>
          <a:p>
            <a:fld id="{B27184BA-8597-4DBF-A32A-DE062FE535CC}"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1" eaLnBrk="1" latinLnBrk="0" hangingPunct="1">
        <a:spcBef>
          <a:spcPct val="0"/>
        </a:spcBef>
        <a:buNone/>
        <a:defRPr sz="540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65760" indent="-365760" algn="r" defTabSz="914400" rtl="1" eaLnBrk="1" latinLnBrk="0" hangingPunct="1">
        <a:spcBef>
          <a:spcPct val="20000"/>
        </a:spcBef>
        <a:buClr>
          <a:schemeClr val="accent1"/>
        </a:buClr>
        <a:buFont typeface="Wingdings" pitchFamily="2" charset="2"/>
        <a:buChar char=""/>
        <a:defRPr sz="2400" kern="1200">
          <a:solidFill>
            <a:schemeClr val="tx1">
              <a:lumMod val="85000"/>
              <a:lumOff val="15000"/>
            </a:schemeClr>
          </a:solidFill>
          <a:latin typeface="+mn-lt"/>
          <a:ea typeface="+mn-ea"/>
          <a:cs typeface="+mn-cs"/>
        </a:defRPr>
      </a:lvl1pPr>
      <a:lvl2pPr marL="777240" indent="-365760" algn="r" defTabSz="914400" rtl="1" eaLnBrk="1" latinLnBrk="0" hangingPunct="1">
        <a:spcBef>
          <a:spcPct val="20000"/>
        </a:spcBef>
        <a:buClr>
          <a:schemeClr val="accent1"/>
        </a:buClr>
        <a:buFont typeface="Wingdings" pitchFamily="2" charset="2"/>
        <a:buChar char=""/>
        <a:defRPr sz="2200" kern="1200">
          <a:solidFill>
            <a:schemeClr val="tx1">
              <a:lumMod val="85000"/>
              <a:lumOff val="15000"/>
            </a:schemeClr>
          </a:solidFill>
          <a:latin typeface="+mn-lt"/>
          <a:ea typeface="+mn-ea"/>
          <a:cs typeface="+mn-cs"/>
        </a:defRPr>
      </a:lvl2pPr>
      <a:lvl3pPr marL="1143000" indent="-365760" algn="r" defTabSz="914400" rtl="1" eaLnBrk="1" latinLnBrk="0" hangingPunct="1">
        <a:spcBef>
          <a:spcPct val="20000"/>
        </a:spcBef>
        <a:buClr>
          <a:schemeClr val="accent1"/>
        </a:buClr>
        <a:buFont typeface="Wingdings" pitchFamily="2" charset="2"/>
        <a:buChar char=""/>
        <a:defRPr sz="2000" kern="1200">
          <a:solidFill>
            <a:schemeClr val="tx1">
              <a:lumMod val="85000"/>
              <a:lumOff val="15000"/>
            </a:schemeClr>
          </a:solidFill>
          <a:latin typeface="+mn-lt"/>
          <a:ea typeface="+mn-ea"/>
          <a:cs typeface="+mn-cs"/>
        </a:defRPr>
      </a:lvl3pPr>
      <a:lvl4pPr marL="1508760" indent="-320040" algn="r" defTabSz="914400" rtl="1" eaLnBrk="1" latinLnBrk="0" hangingPunct="1">
        <a:spcBef>
          <a:spcPct val="20000"/>
        </a:spcBef>
        <a:buClr>
          <a:schemeClr val="accent1"/>
        </a:buClr>
        <a:buFont typeface="Wingdings" pitchFamily="2" charset="2"/>
        <a:buChar char=""/>
        <a:defRPr sz="1800" kern="1200">
          <a:solidFill>
            <a:schemeClr val="tx1">
              <a:lumMod val="85000"/>
              <a:lumOff val="15000"/>
            </a:schemeClr>
          </a:solidFill>
          <a:latin typeface="+mn-lt"/>
          <a:ea typeface="+mn-ea"/>
          <a:cs typeface="+mn-cs"/>
        </a:defRPr>
      </a:lvl4pPr>
      <a:lvl5pPr marL="1828800" indent="-320040" algn="r" defTabSz="914400" rtl="1" eaLnBrk="1" latinLnBrk="0" hangingPunct="1">
        <a:spcBef>
          <a:spcPct val="20000"/>
        </a:spcBef>
        <a:buClr>
          <a:schemeClr val="accent1"/>
        </a:buClr>
        <a:buFont typeface="Wingdings" pitchFamily="2" charset="2"/>
        <a:buChar char=""/>
        <a:defRPr sz="1600" kern="1200">
          <a:solidFill>
            <a:schemeClr val="tx1">
              <a:lumMod val="85000"/>
              <a:lumOff val="15000"/>
            </a:schemeClr>
          </a:solidFill>
          <a:latin typeface="+mn-lt"/>
          <a:ea typeface="+mn-ea"/>
          <a:cs typeface="+mn-cs"/>
        </a:defRPr>
      </a:lvl5pPr>
      <a:lvl6pPr marL="214884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6pPr>
      <a:lvl7pPr marL="246888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7pPr>
      <a:lvl8pPr marL="278892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8pPr>
      <a:lvl9pPr marL="3108960" indent="-274320" algn="r" defTabSz="914400" rtl="1" eaLnBrk="1" latinLnBrk="0" hangingPunct="1">
        <a:spcBef>
          <a:spcPts val="400"/>
        </a:spcBef>
        <a:buClr>
          <a:schemeClr val="accent1"/>
        </a:buClr>
        <a:buFont typeface="Wingdings" pitchFamily="2" charset="2"/>
        <a:buChar char=""/>
        <a:defRPr sz="14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ar-IQ" sz="4400" b="1" dirty="0">
                <a:effectLst/>
              </a:rPr>
              <a:t>العوامل المؤثرة في الرأي العام</a:t>
            </a:r>
            <a:endParaRPr lang="en-US" sz="4400" dirty="0">
              <a:effectLst/>
            </a:endParaRPr>
          </a:p>
        </p:txBody>
      </p:sp>
      <p:sp>
        <p:nvSpPr>
          <p:cNvPr id="3" name="عنوان فرعي 2"/>
          <p:cNvSpPr>
            <a:spLocks noGrp="1"/>
          </p:cNvSpPr>
          <p:nvPr>
            <p:ph type="subTitle" idx="1"/>
          </p:nvPr>
        </p:nvSpPr>
        <p:spPr/>
        <p:txBody>
          <a:bodyPr/>
          <a:lstStyle/>
          <a:p>
            <a:endParaRPr lang="ar-IQ"/>
          </a:p>
        </p:txBody>
      </p:sp>
    </p:spTree>
    <p:extLst>
      <p:ext uri="{BB962C8B-B14F-4D97-AF65-F5344CB8AC3E}">
        <p14:creationId xmlns:p14="http://schemas.microsoft.com/office/powerpoint/2010/main" val="2809404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10000"/>
          </a:bodyPr>
          <a:lstStyle/>
          <a:p>
            <a:pPr algn="justLow"/>
            <a:r>
              <a:rPr lang="ar-IQ" sz="2800" b="1" dirty="0"/>
              <a:t>أولًا: العادات والتقاليد والقيم المتوارثة:</a:t>
            </a:r>
            <a:endParaRPr lang="en-US" sz="2800" b="1" dirty="0"/>
          </a:p>
          <a:p>
            <a:pPr algn="justLow"/>
            <a:r>
              <a:rPr lang="ar-IQ" b="1" dirty="0"/>
              <a:t>تتقبل الشعوب عادةً معتقداتها المتوارثة بخيرها وشره على أساس أنها حقائق وبديهيات وقيم لا تقبل الجدل أو إبداء الرأي، وهذه المعتقدات قد تشمل نواح أخلاقية واجتماعية كانت مثار جدل في أزمنة سابقة ثم انتهت إلى الصورة التي تقبلها الجميع، فدخلت طور المعتقدات والأخلاقيات والسلوك والتقاليد المتوارثة. ويجب أنْ لا نخلط في دراستنا للرأي العام بين هذه المعتقدات والقيم المتوارثة الجامدة وبين الرأي العام، فالرأي العام يدور حول مسائل موضع جدل ونقاش بعكس المعتقدات العامة التي رسخت عبر العصور في أهذان الجماهير ولم تعد مثار نقاش عام، ومع ذلك فالملاحظ في العصر الحديث أنَّ ميدان المعتقدات والتقاليد المسلّم بها قد ضاق، بينما اتسعت دائرة الرأي العام فشملت كثيرًا من الأُمور التي كانت محرمة على النقاش، مثل سفور المرأة وتعليمها، وذلك نتيجةً لتطور وسائل المواصلات والاتصالات وأجهزة الإعلام التي مكّنت الناس من الاطلاع على معتقدات الشعوب المختلفة وأخلاقياتها وتقاليدها بما فيها من تناقض وتصارع أحيانًا.</a:t>
            </a:r>
            <a:endParaRPr lang="en-US" b="1" dirty="0"/>
          </a:p>
        </p:txBody>
      </p:sp>
      <p:sp>
        <p:nvSpPr>
          <p:cNvPr id="3" name="عنوان 2"/>
          <p:cNvSpPr>
            <a:spLocks noGrp="1"/>
          </p:cNvSpPr>
          <p:nvPr>
            <p:ph type="title"/>
          </p:nvPr>
        </p:nvSpPr>
        <p:spPr/>
        <p:txBody>
          <a:bodyPr/>
          <a:lstStyle/>
          <a:p>
            <a:r>
              <a:rPr lang="ar-IQ" sz="3600" b="1" dirty="0"/>
              <a:t>المقومات الأساسية للرأي العام في الدولة </a:t>
            </a:r>
            <a:r>
              <a:rPr lang="ar-IQ" sz="3600" b="1" dirty="0" smtClean="0"/>
              <a:t>الحديثة</a:t>
            </a:r>
            <a:endParaRPr lang="en-US" sz="3600" dirty="0"/>
          </a:p>
        </p:txBody>
      </p:sp>
    </p:spTree>
    <p:extLst>
      <p:ext uri="{BB962C8B-B14F-4D97-AF65-F5344CB8AC3E}">
        <p14:creationId xmlns:p14="http://schemas.microsoft.com/office/powerpoint/2010/main" val="12166126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fontScale="85000" lnSpcReduction="20000"/>
          </a:bodyPr>
          <a:lstStyle/>
          <a:p>
            <a:pPr algn="justLow"/>
            <a:r>
              <a:rPr lang="ar-IQ" sz="3300" b="1" dirty="0"/>
              <a:t>ثانيًا: الدين:</a:t>
            </a:r>
            <a:endParaRPr lang="en-US" sz="3300" b="1" dirty="0"/>
          </a:p>
          <a:p>
            <a:pPr algn="justLow"/>
            <a:r>
              <a:rPr lang="ar-IQ" b="1" dirty="0"/>
              <a:t>يعتبر الدين من أقوى العناصر المؤثرة في توجيه الرأي العام، بل في توجيه سياسات الدول ومصائرها، فالكثير من الدول تقوم على أساس ديني (كالعربية السعودية، باكستان، إسرائيل) وبالرغم من أنَّ جوهر الأديان السماوية جميعًا يكاد يكون واحدًا وهو تمجيد الخير والحق والعدل والتقدم ونبذ الشر والظلم والتخلف، إلّا أنَّ مرور القرون قد أدخل كثيرًا من البدع والخزعبلات والتحيّز وسوء التفسير على الأديان وخاصة في أذهان العامة، حتى فقد الدين في بعض البلدان كل جوهره ولم يتبقى منه سوى هذه البدع والخزعبلات الممزوجة في كثير من الاحيان بنوع من التعصب الممقوت، مثلًا (إيرلندا الشمالية، إيرلندا الجنوبية) حيث يتقاتل أبناء البلد الواحد بسبب النعرات الدينية، وبذلك يكتسب الاستعمار ويرسخ أقدامه.</a:t>
            </a:r>
            <a:endParaRPr lang="en-US" b="1" dirty="0"/>
          </a:p>
          <a:p>
            <a:pPr algn="justLow"/>
            <a:r>
              <a:rPr lang="ar-IQ" b="1" dirty="0"/>
              <a:t>وهناك أمثلة كثيرة في التاريخ القديم والحديث عن استغلال الدين لتحقيق مآرب خاصة، منها الحروب الصليبية بين الغرب والشرق، فالقرون الوسطى والتوسع الاستعماري الأوربي بحجة تحقيق رسالة الجنس الأبيض في نشر المسيحية وسيادة العالم والحركة الصهيونية الاستعمارية الحالية والغزو الأمريكي للعراق.</a:t>
            </a:r>
            <a:endParaRPr lang="en-US" b="1" dirty="0"/>
          </a:p>
        </p:txBody>
      </p:sp>
      <p:sp>
        <p:nvSpPr>
          <p:cNvPr id="3" name="عنوان 2"/>
          <p:cNvSpPr>
            <a:spLocks noGrp="1"/>
          </p:cNvSpPr>
          <p:nvPr>
            <p:ph type="title"/>
          </p:nvPr>
        </p:nvSpPr>
        <p:spPr/>
        <p:txBody>
          <a:bodyPr/>
          <a:lstStyle/>
          <a:p>
            <a:endParaRPr lang="ar-IQ" sz="4400" dirty="0"/>
          </a:p>
        </p:txBody>
      </p:sp>
    </p:spTree>
    <p:extLst>
      <p:ext uri="{BB962C8B-B14F-4D97-AF65-F5344CB8AC3E}">
        <p14:creationId xmlns:p14="http://schemas.microsoft.com/office/powerpoint/2010/main" val="38123791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normAutofit/>
          </a:bodyPr>
          <a:lstStyle/>
          <a:p>
            <a:pPr algn="justLow"/>
            <a:r>
              <a:rPr lang="ar-IQ" sz="3200" b="1" dirty="0"/>
              <a:t>ثالثًا: التربية والتعليم:</a:t>
            </a:r>
            <a:endParaRPr lang="en-US" sz="3200" b="1" dirty="0"/>
          </a:p>
          <a:p>
            <a:pPr algn="justLow"/>
            <a:r>
              <a:rPr lang="ar-IQ" b="1" dirty="0"/>
              <a:t>تؤثر الاتجاه السائدة في التعليم تأثيرًا كبيرًا على مستقبل الرأي العام داخل الدولة خصوصًا إذا قامت هذه الاتجاهات على أساس بث روح التفرقة العنصرية أو الدينية أو الطبقية وإذكاء روح التعصب والتطرف، ذلك أنَّ النشء لا يستطيع في المرحلة الأولى من حياته أنْ يعمل عقله للتمييز بين الحق والباطل، والنتيجة المحتمة لذلك أنْ يكبر هذا النشء وتكبر معه بعض أنماط من السلوك والتعصب.</a:t>
            </a:r>
            <a:endParaRPr lang="en-US" b="1" dirty="0"/>
          </a:p>
        </p:txBody>
      </p:sp>
      <p:sp>
        <p:nvSpPr>
          <p:cNvPr id="3" name="عنوان 2"/>
          <p:cNvSpPr>
            <a:spLocks noGrp="1"/>
          </p:cNvSpPr>
          <p:nvPr>
            <p:ph type="title"/>
          </p:nvPr>
        </p:nvSpPr>
        <p:spPr/>
        <p:txBody>
          <a:bodyPr/>
          <a:lstStyle/>
          <a:p>
            <a:endParaRPr lang="ar-IQ" sz="3200" dirty="0"/>
          </a:p>
        </p:txBody>
      </p:sp>
    </p:spTree>
    <p:extLst>
      <p:ext uri="{BB962C8B-B14F-4D97-AF65-F5344CB8AC3E}">
        <p14:creationId xmlns:p14="http://schemas.microsoft.com/office/powerpoint/2010/main" val="232715858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Low"/>
            <a:r>
              <a:rPr lang="ar-IQ" sz="2800" b="1" dirty="0"/>
              <a:t>رابعًا: المناخ الاقتصادي السائد داخل الدولة:</a:t>
            </a:r>
            <a:endParaRPr lang="en-US" sz="2800" b="1" dirty="0"/>
          </a:p>
          <a:p>
            <a:pPr algn="justLow"/>
            <a:r>
              <a:rPr lang="ar-IQ" b="1" dirty="0"/>
              <a:t>يتعرض الرأي العام داخل الدولة لانقسامات خطيرة </a:t>
            </a:r>
            <a:r>
              <a:rPr lang="ar-IQ" b="1" dirty="0" err="1"/>
              <a:t>وتزييفات</a:t>
            </a:r>
            <a:r>
              <a:rPr lang="ar-IQ" b="1" dirty="0"/>
              <a:t> كثيرة إنْ كان هناك تفاوت كبير في توزيع الثروة داخل البلد، فسود توزيع الثروة يؤدي إلى انقسام الأُمة الواحدة إلى أُمتين على حد تعبير السياسي البريطاني الكبير (</a:t>
            </a:r>
            <a:r>
              <a:rPr lang="ar-IQ" b="1" dirty="0" err="1"/>
              <a:t>دزرائيلي</a:t>
            </a:r>
            <a:r>
              <a:rPr lang="ar-IQ" b="1" dirty="0"/>
              <a:t>)، كما يؤثر اختلال الأوضاع الاقتصادية داخل الدولة وتعرضها للأزمات الاقتصادية من بطالة ومجاعة وندرة في الإنتاج، يؤثر هذا كله تأثيرًا خطيرًا في اتجاهات الرأي العام</a:t>
            </a:r>
            <a:r>
              <a:rPr lang="ar-IQ" b="1" dirty="0" smtClean="0"/>
              <a:t>.</a:t>
            </a:r>
            <a:endParaRPr lang="en-US" b="1" dirty="0"/>
          </a:p>
        </p:txBody>
      </p:sp>
      <p:sp>
        <p:nvSpPr>
          <p:cNvPr id="3" name="عنوان 2"/>
          <p:cNvSpPr>
            <a:spLocks noGrp="1"/>
          </p:cNvSpPr>
          <p:nvPr>
            <p:ph type="title"/>
          </p:nvPr>
        </p:nvSpPr>
        <p:spPr/>
        <p:txBody>
          <a:bodyPr/>
          <a:lstStyle/>
          <a:p>
            <a:endParaRPr lang="ar-IQ"/>
          </a:p>
        </p:txBody>
      </p:sp>
    </p:spTree>
    <p:extLst>
      <p:ext uri="{BB962C8B-B14F-4D97-AF65-F5344CB8AC3E}">
        <p14:creationId xmlns:p14="http://schemas.microsoft.com/office/powerpoint/2010/main" val="276708148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صر نائب للمحتوى 1"/>
          <p:cNvSpPr>
            <a:spLocks noGrp="1"/>
          </p:cNvSpPr>
          <p:nvPr>
            <p:ph idx="1"/>
          </p:nvPr>
        </p:nvSpPr>
        <p:spPr/>
        <p:txBody>
          <a:bodyPr/>
          <a:lstStyle/>
          <a:p>
            <a:pPr algn="justLow"/>
            <a:r>
              <a:rPr lang="ar-IQ" sz="3200" b="1" dirty="0"/>
              <a:t>خامسًا: المناخ السياسي داخل الدولة:</a:t>
            </a:r>
            <a:endParaRPr lang="en-US" sz="3200" b="1" dirty="0"/>
          </a:p>
          <a:p>
            <a:pPr algn="justLow"/>
            <a:r>
              <a:rPr lang="ar-IQ" b="1" dirty="0"/>
              <a:t>يلاحظ في حالة قيام النظام السياسي على الدكتاتورية سلبية الرأي العام في الشعب وتقوضه، إذ يحل الخوف العام والسخط العام محل الرأي، وهو ما يؤدي إلى ضعف النظام وسقوطه في آخر الأمر مع تخلي الجماهير عنه بعد نفاذ صبرها</a:t>
            </a:r>
            <a:r>
              <a:rPr lang="ar-IQ" b="1" dirty="0" smtClean="0"/>
              <a:t>.</a:t>
            </a:r>
            <a:endParaRPr lang="en-US" b="1" dirty="0"/>
          </a:p>
        </p:txBody>
      </p:sp>
      <p:sp>
        <p:nvSpPr>
          <p:cNvPr id="3" name="عنوان 2"/>
          <p:cNvSpPr>
            <a:spLocks noGrp="1"/>
          </p:cNvSpPr>
          <p:nvPr>
            <p:ph type="title"/>
          </p:nvPr>
        </p:nvSpPr>
        <p:spPr/>
        <p:txBody>
          <a:bodyPr/>
          <a:lstStyle/>
          <a:p>
            <a:endParaRPr lang="ar-IQ" dirty="0"/>
          </a:p>
        </p:txBody>
      </p:sp>
    </p:spTree>
    <p:extLst>
      <p:ext uri="{BB962C8B-B14F-4D97-AF65-F5344CB8AC3E}">
        <p14:creationId xmlns:p14="http://schemas.microsoft.com/office/powerpoint/2010/main" val="2571894658"/>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غلاف فني">
  <a:themeElements>
    <a:clrScheme name="غلاف فني">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غلاف فني">
      <a:majorFont>
        <a:latin typeface="Book Antiqua"/>
        <a:ea typeface=""/>
        <a:cs typeface=""/>
        <a:font script="Grek" typeface="Times New Roman"/>
        <a:font script="Cyrl" typeface="Times New Roman"/>
        <a:font script="Jpan" typeface="HGS明朝E"/>
        <a:font script="Hang" typeface="궁서"/>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Book Antiqua"/>
        <a:ea typeface=""/>
        <a:cs typeface=""/>
        <a:font script="Grek" typeface="Times New Roman"/>
        <a:font script="Cyrl" typeface="Times New Roman"/>
        <a:font script="Jpan" typeface="HGS明朝E"/>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غلاف فني">
      <a:fillStyleLst>
        <a:solidFill>
          <a:schemeClr val="phClr"/>
        </a:solidFill>
        <a:solidFill>
          <a:schemeClr val="phClr">
            <a:tint val="68000"/>
            <a:shade val="94000"/>
            <a:satMod val="300000"/>
            <a:lumMod val="110000"/>
          </a:schemeClr>
        </a:solidFill>
        <a:gradFill rotWithShape="1">
          <a:gsLst>
            <a:gs pos="0">
              <a:schemeClr val="phClr">
                <a:tint val="94000"/>
                <a:satMod val="180000"/>
                <a:lumMod val="98000"/>
              </a:schemeClr>
            </a:gs>
            <a:gs pos="100000">
              <a:schemeClr val="phClr">
                <a:satMod val="130000"/>
              </a:schemeClr>
            </a:gs>
          </a:gsLst>
          <a:lin ang="5160000" scaled="0"/>
        </a:gradFill>
      </a:fillStyleLst>
      <a:lnStyleLst>
        <a:ln w="12700" cap="flat" cmpd="sng" algn="ctr">
          <a:solidFill>
            <a:schemeClr val="phClr">
              <a:shade val="90000"/>
              <a:lumMod val="90000"/>
            </a:schemeClr>
          </a:solidFill>
          <a:prstDash val="solid"/>
        </a:ln>
        <a:ln w="19050" cap="flat" cmpd="sng" algn="ctr">
          <a:solidFill>
            <a:schemeClr val="phClr">
              <a:shade val="75000"/>
              <a:lumMod val="90000"/>
            </a:schemeClr>
          </a:solidFill>
          <a:prstDash val="solid"/>
        </a:ln>
        <a:ln w="25400" cap="flat" cmpd="sng" algn="ctr">
          <a:solidFill>
            <a:schemeClr val="phClr"/>
          </a:solidFill>
          <a:prstDash val="solid"/>
        </a:ln>
      </a:lnStyleLst>
      <a:effectStyleLst>
        <a:effectStyle>
          <a:effectLst>
            <a:outerShdw blurRad="38100" dist="12700" dir="5400000" rotWithShape="0">
              <a:srgbClr val="000000">
                <a:alpha val="15000"/>
              </a:srgbClr>
            </a:outerShdw>
          </a:effectLst>
        </a:effectStyle>
        <a:effectStyle>
          <a:effectLst>
            <a:outerShdw blurRad="50800" dist="25400" dir="5400000" rotWithShape="0">
              <a:srgbClr val="000000">
                <a:alpha val="46000"/>
              </a:srgbClr>
            </a:outerShdw>
          </a:effectLst>
        </a:effectStyle>
        <a:effectStyle>
          <a:effectLst>
            <a:outerShdw blurRad="50800" dist="25400" dir="5400000" rotWithShape="0">
              <a:srgbClr val="000000">
                <a:alpha val="48000"/>
              </a:srgbClr>
            </a:outerShdw>
          </a:effectLst>
          <a:scene3d>
            <a:camera prst="orthographicFront">
              <a:rot lat="0" lon="0" rev="0"/>
            </a:camera>
            <a:lightRig rig="threePt" dir="tl">
              <a:rot lat="0" lon="0" rev="2400000"/>
            </a:lightRig>
          </a:scene3d>
          <a:sp3d>
            <a:bevelT w="25400" h="25400"/>
          </a:sp3d>
        </a:effectStyle>
      </a:effectStyleLst>
      <a:bgFillStyleLst>
        <a:solidFill>
          <a:schemeClr val="phClr">
            <a:tint val="96000"/>
            <a:lumMod val="110000"/>
          </a:schemeClr>
        </a:solidFill>
        <a:blipFill rotWithShape="1">
          <a:blip xmlns:r="http://schemas.openxmlformats.org/officeDocument/2006/relationships" r:embed="rId1">
            <a:duotone>
              <a:schemeClr val="phClr">
                <a:tint val="93000"/>
                <a:shade val="20000"/>
              </a:schemeClr>
              <a:schemeClr val="phClr">
                <a:tint val="90000"/>
                <a:shade val="85000"/>
                <a:satMod val="115000"/>
              </a:schemeClr>
            </a:duotone>
          </a:blip>
          <a:tile tx="0" ty="0" sx="60000" sy="60000" flip="none" algn="tl"/>
        </a:blipFill>
        <a:blipFill rotWithShape="1">
          <a:blip xmlns:r="http://schemas.openxmlformats.org/officeDocument/2006/relationships" r:embed="rId2">
            <a:duotone>
              <a:schemeClr val="phClr">
                <a:shade val="50000"/>
                <a:satMod val="340000"/>
                <a:lumMod val="40000"/>
              </a:schemeClr>
              <a:schemeClr val="phClr">
                <a:tint val="92000"/>
                <a:shade val="94000"/>
                <a:hueMod val="110000"/>
                <a:satMod val="236000"/>
                <a:lumMod val="120000"/>
              </a:schemeClr>
            </a:duotone>
          </a:blip>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Hardcover</Template>
  <TotalTime>10</TotalTime>
  <Words>535</Words>
  <Application>Microsoft Office PowerPoint</Application>
  <PresentationFormat>عرض على الشاشة (3:4)‏</PresentationFormat>
  <Paragraphs>13</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غلاف فني</vt:lpstr>
      <vt:lpstr>العوامل المؤثرة في الرأي العام</vt:lpstr>
      <vt:lpstr>المقومات الأساسية للرأي العام في الدولة الحديثة</vt:lpstr>
      <vt:lpstr>عرض تقديمي في PowerPoint</vt:lpstr>
      <vt:lpstr>عرض تقديمي في PowerPoint</vt:lpstr>
      <vt:lpstr>عرض تقديمي في PowerPoint</vt:lpstr>
      <vt:lpstr>عرض تقديمي في PowerPoint</vt:lpstr>
    </vt:vector>
  </TitlesOfParts>
  <Company>SACC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الخصائص العامة والمشتركة للرأي العام</dc:title>
  <dc:creator>Maher</dc:creator>
  <cp:lastModifiedBy>Maher</cp:lastModifiedBy>
  <cp:revision>5</cp:revision>
  <dcterms:created xsi:type="dcterms:W3CDTF">2019-01-03T10:06:12Z</dcterms:created>
  <dcterms:modified xsi:type="dcterms:W3CDTF">2019-01-03T10:16:29Z</dcterms:modified>
</cp:coreProperties>
</file>