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A2DCAE8-2F76-41E2-A905-46702A7DDA7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1E61D19-48C4-4EE5-9D1D-B4D3709724BA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3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CAE8-2F76-41E2-A905-46702A7DDA7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1D19-48C4-4EE5-9D1D-B4D3709724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309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CAE8-2F76-41E2-A905-46702A7DDA7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1D19-48C4-4EE5-9D1D-B4D3709724BA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341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CAE8-2F76-41E2-A905-46702A7DDA7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1D19-48C4-4EE5-9D1D-B4D3709724BA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513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CAE8-2F76-41E2-A905-46702A7DDA7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1D19-48C4-4EE5-9D1D-B4D3709724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5742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CAE8-2F76-41E2-A905-46702A7DDA7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1D19-48C4-4EE5-9D1D-B4D3709724BA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12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CAE8-2F76-41E2-A905-46702A7DDA7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1D19-48C4-4EE5-9D1D-B4D3709724BA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559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CAE8-2F76-41E2-A905-46702A7DDA7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1D19-48C4-4EE5-9D1D-B4D3709724BA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056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CAE8-2F76-41E2-A905-46702A7DDA7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1D19-48C4-4EE5-9D1D-B4D3709724BA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6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CAE8-2F76-41E2-A905-46702A7DDA7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1D19-48C4-4EE5-9D1D-B4D3709724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5570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CAE8-2F76-41E2-A905-46702A7DDA7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1D19-48C4-4EE5-9D1D-B4D3709724BA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23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CAE8-2F76-41E2-A905-46702A7DDA7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1D19-48C4-4EE5-9D1D-B4D3709724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654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CAE8-2F76-41E2-A905-46702A7DDA7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1D19-48C4-4EE5-9D1D-B4D3709724BA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6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CAE8-2F76-41E2-A905-46702A7DDA7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1D19-48C4-4EE5-9D1D-B4D3709724BA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23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CAE8-2F76-41E2-A905-46702A7DDA7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1D19-48C4-4EE5-9D1D-B4D3709724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3429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CAE8-2F76-41E2-A905-46702A7DDA7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1D19-48C4-4EE5-9D1D-B4D3709724BA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29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CAE8-2F76-41E2-A905-46702A7DDA7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1D19-48C4-4EE5-9D1D-B4D3709724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692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2DCAE8-2F76-41E2-A905-46702A7DDA7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E61D19-48C4-4EE5-9D1D-B4D3709724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038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146300" y="10287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ar-IQ" dirty="0" smtClean="0"/>
              <a:t>المحاضرة السادسة .</a:t>
            </a:r>
          </a:p>
          <a:p>
            <a:pPr marL="0" indent="0">
              <a:buFont typeface="Arial"/>
              <a:buNone/>
            </a:pPr>
            <a:r>
              <a:rPr lang="ar-IQ" smtClean="0"/>
              <a:t>تطور العلاقات الدولية منذ الثورة الفرنسية عام 1789</a:t>
            </a:r>
          </a:p>
          <a:p>
            <a:pPr marL="0" indent="0">
              <a:buFont typeface="Arial"/>
              <a:buNone/>
            </a:pPr>
            <a:endParaRPr lang="ar-IQ" smtClean="0"/>
          </a:p>
          <a:p>
            <a:pPr marL="0" indent="0">
              <a:buFont typeface="Arial"/>
              <a:buNone/>
            </a:pPr>
            <a:r>
              <a:rPr lang="ar-IQ" dirty="0" smtClean="0"/>
              <a:t>بعد المشكلة الاقتصادية الكبرى وعجز الملكية من حل مشكلة الامتيازات ادت الى اندلاع الثورة وتطورها .</a:t>
            </a:r>
          </a:p>
          <a:p>
            <a:pPr marL="0" indent="0">
              <a:buFont typeface="Arial"/>
              <a:buNone/>
            </a:pPr>
            <a:r>
              <a:rPr lang="ar-IQ" dirty="0" smtClean="0"/>
              <a:t>1ـ صلح بازل بين بروسيا وفرنسا </a:t>
            </a:r>
          </a:p>
          <a:p>
            <a:pPr marL="0" indent="0">
              <a:buFont typeface="Arial"/>
              <a:buNone/>
            </a:pPr>
            <a:r>
              <a:rPr lang="ar-IQ" dirty="0" smtClean="0"/>
              <a:t>الشروط العلنية .</a:t>
            </a:r>
          </a:p>
          <a:p>
            <a:pPr marL="0" indent="0">
              <a:buFont typeface="Arial"/>
              <a:buNone/>
            </a:pPr>
            <a:r>
              <a:rPr lang="ar-IQ" dirty="0" smtClean="0"/>
              <a:t>الشروط السرية .	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93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39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Garamond</vt:lpstr>
      <vt:lpstr>Times New Roman</vt:lpstr>
      <vt:lpstr>Organic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yousif881010@gmail.com</dc:creator>
  <cp:lastModifiedBy>yousif881010@gmail.com</cp:lastModifiedBy>
  <cp:revision>1</cp:revision>
  <dcterms:created xsi:type="dcterms:W3CDTF">2019-01-08T11:49:40Z</dcterms:created>
  <dcterms:modified xsi:type="dcterms:W3CDTF">2019-01-08T11:50:38Z</dcterms:modified>
</cp:coreProperties>
</file>