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3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361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3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3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695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2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8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464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63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3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9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59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403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021CB7-B96E-4E9B-80E3-D55F473543F6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3D6B0-9E0D-4143-9B12-EBFE69413A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61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09800" y="944880"/>
            <a:ext cx="8229600" cy="4389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sz="2800" dirty="0" smtClean="0"/>
              <a:t>المحاضرة السابعة .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الحروب النابليونية .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اسباب الحرب واطرافها 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1ـ معاهدة </a:t>
            </a:r>
            <a:r>
              <a:rPr lang="ar-IQ" sz="2800" dirty="0" err="1" smtClean="0"/>
              <a:t>لونفيل</a:t>
            </a:r>
            <a:r>
              <a:rPr lang="ar-IQ" sz="2800" dirty="0" smtClean="0"/>
              <a:t> .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2ـ غزو روسيا القيصرية .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3ـ انهيار فرنسا النابليونية .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معاهدة باريس الاولى .</a:t>
            </a:r>
          </a:p>
          <a:p>
            <a:pPr marL="0" indent="0">
              <a:buFont typeface="Arial"/>
              <a:buNone/>
            </a:pPr>
            <a:r>
              <a:rPr lang="ar-IQ" sz="2800" dirty="0" smtClean="0"/>
              <a:t>معاهدة باريس الثانية .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40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1</cp:revision>
  <dcterms:created xsi:type="dcterms:W3CDTF">2019-01-08T11:50:49Z</dcterms:created>
  <dcterms:modified xsi:type="dcterms:W3CDTF">2019-01-08T11:51:48Z</dcterms:modified>
</cp:coreProperties>
</file>