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B9720AA2-FA93-4B69-98FB-F6AB74674BA3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1E7F2A4E-8D30-44CC-87A5-F5CFE2017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14331A-EC41-4640-94FD-D54E35510EA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129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9E8B-A56A-4376-98E1-674EEDFBED3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87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CD4E-2EDB-4F17-B4DD-A098CF580DC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D01C-0A5C-4225-85DE-F57B212355F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9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5C21F4-1A5C-487E-A187-CCCDC2A18BE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3083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F21-7834-4134-ACFE-A46FEEFFA69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55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8479-42E0-493A-93DE-05FFC7D8B1EB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61D1-3D12-4A87-8C06-A16ECCD34C57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CE8D-095C-46E9-A208-5A8B834CEF41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2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5D97B-D993-45DA-B030-4A11999C528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0491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97212-FA06-4C70-855D-5342E10EBFA8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377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17ECE0C-98E0-4ED2-9914-F42B23D53C8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350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01480" y="3194174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الخامسة عشر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- </a:t>
            </a:r>
            <a:r>
              <a:rPr lang="ar-IQ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التكوين الداخلي للأحزاب السياسية.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الوحدات الأساسية للأحزاب.</a:t>
            </a:r>
          </a:p>
          <a:p>
            <a:pPr marL="0" indent="0">
              <a:buNone/>
            </a:pPr>
            <a:r>
              <a:rPr lang="ar-IQ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اللجنة.</a:t>
            </a:r>
          </a:p>
          <a:p>
            <a:pPr marL="0" indent="0">
              <a:buNone/>
            </a:pPr>
            <a:r>
              <a:rPr lang="ar-IQ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القسم او الشعبة.</a:t>
            </a:r>
          </a:p>
          <a:p>
            <a:pPr marL="0" indent="0">
              <a:buNone/>
            </a:pPr>
            <a:r>
              <a:rPr lang="ar-IQ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الخلية.</a:t>
            </a:r>
          </a:p>
          <a:p>
            <a:pPr marL="0" indent="0">
              <a:buNone/>
            </a:pPr>
            <a:r>
              <a:rPr lang="ar-IQ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المليشيا.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06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برتقالي أحم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16</TotalTime>
  <Words>14</Words>
  <Application>Microsoft Office PowerPoint</Application>
  <PresentationFormat>شاشة عريضة</PresentationFormat>
  <Paragraphs>9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Andalus</vt:lpstr>
      <vt:lpstr>Arial</vt:lpstr>
      <vt:lpstr>Calibri</vt:lpstr>
      <vt:lpstr>Franklin Gothic Book</vt:lpstr>
      <vt:lpstr>Tahoma</vt:lpstr>
      <vt:lpstr>Crop</vt:lpstr>
      <vt:lpstr>الأحزاب السياسية الفصل الدراسي الأول المحاضرة الخامسة عشر أ. م. د. ابتسام حاتم علوان</vt:lpstr>
      <vt:lpstr>- التكوين الداخلي للأحزاب السياسية.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العاشرة أ. م. د. ابتسام حاتم علوان</dc:title>
  <dc:creator>Maher Fattouh</dc:creator>
  <cp:lastModifiedBy>Maher Fattouh</cp:lastModifiedBy>
  <cp:revision>8</cp:revision>
  <dcterms:created xsi:type="dcterms:W3CDTF">2018-12-10T14:22:43Z</dcterms:created>
  <dcterms:modified xsi:type="dcterms:W3CDTF">2019-01-11T15:54:07Z</dcterms:modified>
</cp:coreProperties>
</file>