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السادسة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الارتباط العام 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ونتناول 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به: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الارتباط الضعيف.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الارتباط القوي.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الارتباط الافقي والارتباط العمودي.</a:t>
            </a:r>
          </a:p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العوامل التي تدفع الأحزاب 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للإخذ </a:t>
            </a: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بالارتباط الافقي والعامودي.</a:t>
            </a:r>
            <a:endParaRPr lang="en-US" sz="2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16</TotalTime>
  <Words>30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السادسة عشر أ. م. د. ابتسام حاتم علوان</vt:lpstr>
      <vt:lpstr>- الارتباط العام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9</cp:revision>
  <dcterms:created xsi:type="dcterms:W3CDTF">2018-12-10T14:22:43Z</dcterms:created>
  <dcterms:modified xsi:type="dcterms:W3CDTF">2019-01-11T15:55:25Z</dcterms:modified>
</cp:coreProperties>
</file>