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9720AA2-FA93-4B69-98FB-F6AB74674BA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E7F2A4E-8D30-44CC-87A5-F5CFE2017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4331A-EC41-4640-94FD-D54E35510EA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2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8B-A56A-4376-98E1-674EEDFBED3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7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CD4E-2EDB-4F17-B4DD-A098CF580D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D01C-0A5C-4225-85DE-F57B212355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1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C21F4-1A5C-487E-A187-CCCDC2A18BE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8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F21-7834-4134-ACFE-A46FEEFFA6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5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479-42E0-493A-93DE-05FFC7D8B1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1D1-3D12-4A87-8C06-A16ECCD34C57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CE8D-095C-46E9-A208-5A8B834CEF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2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5D97B-D993-45DA-B030-4A11999C528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491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7212-FA06-4C70-855D-5342E10EBFA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77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17ECE0C-98E0-4ED2-9914-F42B23D53C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5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01480" y="319417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التاسعة عشر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- العضوية </a:t>
            </a:r>
            <a:r>
              <a:rPr lang="ar-IQ" sz="6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الأحزاب السياسية</a:t>
            </a:r>
            <a:endParaRPr lang="en-US" sz="6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نتناول في هذه المحاضرة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فكرة العضوية.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طبيعة المشاركة الحزبية.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معيار العضوية.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ar-IQ" sz="28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درجات العضوية.</a:t>
            </a:r>
          </a:p>
          <a:p>
            <a:pPr marL="0" indent="0">
              <a:buNone/>
            </a:pPr>
            <a:endParaRPr lang="ar-IQ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6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برتقالي أحم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22</TotalTime>
  <Words>27</Words>
  <Application>Microsoft Office PowerPoint</Application>
  <PresentationFormat>شاشة عريضة</PresentationFormat>
  <Paragraphs>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10" baseType="lpstr">
      <vt:lpstr>Andalus</vt:lpstr>
      <vt:lpstr>Arabic Typesetting</vt:lpstr>
      <vt:lpstr>Arial</vt:lpstr>
      <vt:lpstr>Calibri</vt:lpstr>
      <vt:lpstr>Franklin Gothic Book</vt:lpstr>
      <vt:lpstr>Tahoma</vt:lpstr>
      <vt:lpstr>Wingdings</vt:lpstr>
      <vt:lpstr>Crop</vt:lpstr>
      <vt:lpstr>الأحزاب السياسية الفصل الدراسي الأول المحاضرة التاسعة عشر أ. م. د. ابتسام حاتم علوان</vt:lpstr>
      <vt:lpstr>- العضوية في الأحزاب السياسية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العاشرة أ. م. د. ابتسام حاتم علوان</dc:title>
  <dc:creator>Maher Fattouh</dc:creator>
  <cp:lastModifiedBy>Maher Fattouh</cp:lastModifiedBy>
  <cp:revision>12</cp:revision>
  <dcterms:created xsi:type="dcterms:W3CDTF">2018-12-10T14:22:43Z</dcterms:created>
  <dcterms:modified xsi:type="dcterms:W3CDTF">2019-01-11T16:01:04Z</dcterms:modified>
</cp:coreProperties>
</file>