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2209800"/>
          </a:xfrm>
        </p:spPr>
        <p:txBody>
          <a:bodyPr>
            <a:normAutofit/>
          </a:bodyPr>
          <a:lstStyle/>
          <a:p>
            <a:pPr algn="ctr"/>
            <a:r>
              <a:rPr lang="ar-IQ" sz="4000" dirty="0"/>
              <a:t>محاضرات مادة تاريخ العلاقات الدولية /المرحلة الاولى /كلية العلوم السياسية</a:t>
            </a:r>
            <a:r>
              <a:rPr lang="ar-IQ" sz="5400" dirty="0"/>
              <a:t/>
            </a:r>
            <a:br>
              <a:rPr lang="ar-IQ" sz="5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099"/>
            <a:ext cx="8229600" cy="529590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US" sz="2000" dirty="0" smtClean="0"/>
          </a:p>
          <a:p>
            <a:pPr marL="0" indent="0" algn="r">
              <a:buNone/>
            </a:pPr>
            <a:r>
              <a:rPr lang="ar-IQ" sz="2000" dirty="0" smtClean="0"/>
              <a:t>المحاضرة </a:t>
            </a:r>
            <a:r>
              <a:rPr lang="ar-IQ" sz="2000" dirty="0" smtClean="0"/>
              <a:t>الحادي عشر</a:t>
            </a:r>
          </a:p>
          <a:p>
            <a:pPr marL="0" indent="0" algn="r">
              <a:buNone/>
            </a:pPr>
            <a:r>
              <a:rPr lang="ar-IQ" sz="2000" dirty="0" smtClean="0"/>
              <a:t>تطور العلاقات الدولية منذ منتصف القرن التاسع عشر.</a:t>
            </a:r>
          </a:p>
          <a:p>
            <a:pPr marL="0" indent="0" algn="r">
              <a:buNone/>
            </a:pPr>
            <a:r>
              <a:rPr lang="ar-IQ" sz="2000" dirty="0" smtClean="0"/>
              <a:t>1ـ حرب القرم </a:t>
            </a:r>
          </a:p>
          <a:p>
            <a:pPr marL="0" indent="0" algn="r">
              <a:buNone/>
            </a:pPr>
            <a:r>
              <a:rPr lang="ar-IQ" sz="2000" dirty="0" smtClean="0"/>
              <a:t>أـ الاسباب المباشرة للحرب .</a:t>
            </a:r>
          </a:p>
          <a:p>
            <a:pPr marL="0" indent="0" algn="r">
              <a:buNone/>
            </a:pPr>
            <a:r>
              <a:rPr lang="ar-IQ" sz="2000" dirty="0" smtClean="0"/>
              <a:t>بـ الاسباب غير المباشرة للحرب .</a:t>
            </a:r>
          </a:p>
          <a:p>
            <a:pPr marL="0" indent="0" algn="r">
              <a:buNone/>
            </a:pPr>
            <a:r>
              <a:rPr lang="ar-IQ" sz="2000" dirty="0" smtClean="0"/>
              <a:t>2 ـ اهداف بريطانيا وفرنسا من دخول حرب القرم .</a:t>
            </a:r>
          </a:p>
          <a:p>
            <a:pPr marL="0" indent="0" algn="r">
              <a:buNone/>
            </a:pPr>
            <a:r>
              <a:rPr lang="ar-IQ" sz="2000" dirty="0" smtClean="0"/>
              <a:t> </a:t>
            </a:r>
          </a:p>
          <a:p>
            <a:pPr marL="0" indent="0" algn="r">
              <a:buNone/>
            </a:pPr>
            <a:r>
              <a:rPr lang="ar-IQ" sz="2000" dirty="0" smtClean="0"/>
              <a:t>3ـ معاهدة باريس 30 اذار 1856 واهم نتائجها .</a:t>
            </a:r>
          </a:p>
          <a:p>
            <a:pPr marL="0" indent="0" algn="r">
              <a:buNone/>
            </a:pPr>
            <a:endParaRPr lang="en-US" sz="2000" dirty="0" smtClean="0"/>
          </a:p>
          <a:p>
            <a:pPr marL="0" indent="0" algn="r">
              <a:buNone/>
            </a:pPr>
            <a:r>
              <a:rPr lang="ar-IQ" sz="2000" dirty="0" smtClean="0"/>
              <a:t>4ـ العلاقات بين روسيا والدولة العثمانية 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9192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460</TotalTime>
  <Words>65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Constantia</vt:lpstr>
      <vt:lpstr>Majalla UI</vt:lpstr>
      <vt:lpstr>Traditional Arabic</vt:lpstr>
      <vt:lpstr>Wingdings 2</vt:lpstr>
      <vt:lpstr>Flow</vt:lpstr>
      <vt:lpstr>محاضرات مادة تاريخ العلاقات الدولية /المرحلة الاولى /كلية العلوم السياسية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awatif</dc:creator>
  <cp:lastModifiedBy>yousif881010@gmail.com</cp:lastModifiedBy>
  <cp:revision>43</cp:revision>
  <dcterms:created xsi:type="dcterms:W3CDTF">2006-08-16T00:00:00Z</dcterms:created>
  <dcterms:modified xsi:type="dcterms:W3CDTF">2019-01-13T11:56:01Z</dcterms:modified>
</cp:coreProperties>
</file>