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305800" cy="3761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endParaRPr lang="ar-IQ" dirty="0" smtClean="0"/>
          </a:p>
          <a:p>
            <a:r>
              <a:rPr lang="en-US" dirty="0" smtClean="0"/>
              <a:t> </a:t>
            </a:r>
            <a:r>
              <a:rPr lang="ar-IQ" dirty="0" smtClean="0"/>
              <a:t> المحاضرة الثانية عشر </a:t>
            </a:r>
          </a:p>
          <a:p>
            <a:r>
              <a:rPr lang="ar-IQ" dirty="0" smtClean="0"/>
              <a:t>سياسة توازن القوى </a:t>
            </a:r>
          </a:p>
          <a:p>
            <a:r>
              <a:rPr lang="ar-IQ" dirty="0" smtClean="0"/>
              <a:t>1ـ التحالف الثنائي بين النمسا </a:t>
            </a:r>
            <a:r>
              <a:rPr lang="ar-IQ" dirty="0" smtClean="0"/>
              <a:t>وألمانيا سنة </a:t>
            </a:r>
            <a:r>
              <a:rPr lang="ar-IQ" dirty="0" smtClean="0"/>
              <a:t>1879 واهم نتائجه .</a:t>
            </a:r>
          </a:p>
          <a:p>
            <a:r>
              <a:rPr lang="ar-IQ" dirty="0" smtClean="0"/>
              <a:t>2ـ اهم الاتفاقيات والاحلاف التي ظهرة في اوروبا ابان تلك الحقبة. </a:t>
            </a:r>
          </a:p>
          <a:p>
            <a:r>
              <a:rPr lang="ar-IQ" dirty="0" smtClean="0"/>
              <a:t>3ـ الحلف الفرنسي ـ الروسي وما نتج عنه .</a:t>
            </a:r>
          </a:p>
          <a:p>
            <a:r>
              <a:rPr lang="ar-IQ" dirty="0" smtClean="0"/>
              <a:t>4ـ الحلف الانكليزي ـ الياباني ومحاولات التقارب الانكليزي ـ الالماني .</a:t>
            </a:r>
          </a:p>
          <a:p>
            <a:r>
              <a:rPr lang="ar-IQ" dirty="0" smtClean="0"/>
              <a:t>5ـ الاتفاق الودي الانكليزي ـ الفرنسي .</a:t>
            </a:r>
          </a:p>
          <a:p>
            <a:r>
              <a:rPr lang="ar-IQ" dirty="0" smtClean="0"/>
              <a:t>6ـ الاتفاق البريطاني ـ الروسي عام 1907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66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Majalla UI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2019-01-13T11:57:17Z</dcterms:modified>
</cp:coreProperties>
</file>