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054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المحاضرة الرابعة عشر </a:t>
            </a:r>
          </a:p>
          <a:p>
            <a:pPr marL="0" indent="0" algn="r">
              <a:buNone/>
            </a:pPr>
            <a:r>
              <a:rPr lang="ar-IQ" dirty="0" smtClean="0"/>
              <a:t>نتائج الحرب العالمية الاولى </a:t>
            </a:r>
          </a:p>
          <a:p>
            <a:pPr marL="0" indent="0" algn="r">
              <a:buNone/>
            </a:pPr>
            <a:r>
              <a:rPr lang="ar-IQ" dirty="0" smtClean="0"/>
              <a:t>1ـ معاهدة فرساي .</a:t>
            </a:r>
          </a:p>
          <a:p>
            <a:pPr marL="0" indent="0" algn="r">
              <a:buNone/>
            </a:pPr>
            <a:r>
              <a:rPr lang="ar-IQ" dirty="0" smtClean="0"/>
              <a:t>2ـ الضمانات والتعويضات ضد المانيا .</a:t>
            </a:r>
          </a:p>
          <a:p>
            <a:pPr marL="0" indent="0" algn="r">
              <a:buNone/>
            </a:pPr>
            <a:r>
              <a:rPr lang="ar-IQ" dirty="0" smtClean="0"/>
              <a:t>3ـ الضمانات العسكرية .</a:t>
            </a:r>
          </a:p>
          <a:p>
            <a:pPr marL="0" indent="0" algn="r">
              <a:buNone/>
            </a:pPr>
            <a:r>
              <a:rPr lang="ar-IQ" dirty="0" smtClean="0"/>
              <a:t>4ـ الضمانات السياسية . </a:t>
            </a:r>
          </a:p>
          <a:p>
            <a:pPr marL="0" indent="0" algn="r">
              <a:buNone/>
            </a:pPr>
            <a:r>
              <a:rPr lang="ar-IQ" dirty="0" smtClean="0"/>
              <a:t>5ـ اتفاقية سان جرمان .</a:t>
            </a:r>
          </a:p>
          <a:p>
            <a:pPr marL="0" indent="0" algn="r">
              <a:buNone/>
            </a:pPr>
            <a:r>
              <a:rPr lang="ar-IQ" dirty="0" smtClean="0"/>
              <a:t>6ـ معاهدة سيفر 1920 ونتائجها .</a:t>
            </a:r>
          </a:p>
          <a:p>
            <a:pPr marL="0" indent="0" algn="r">
              <a:buNone/>
            </a:pPr>
            <a:r>
              <a:rPr lang="ar-IQ" dirty="0" smtClean="0"/>
              <a:t>7ـ انشاء عصبة الامم .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44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2019-01-13T11:59:09Z</dcterms:modified>
</cp:coreProperties>
</file>