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38912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/>
              <a:t> </a:t>
            </a:r>
            <a:endParaRPr lang="ar-IQ" dirty="0" smtClean="0"/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IQ" dirty="0" smtClean="0"/>
              <a:t>المحاضرة الخامسة عشر </a:t>
            </a:r>
          </a:p>
          <a:p>
            <a:pPr marL="0" indent="0" algn="r">
              <a:buNone/>
            </a:pPr>
            <a:r>
              <a:rPr lang="ar-IQ" dirty="0" smtClean="0"/>
              <a:t>الحرب العالمية الثانية :ـ </a:t>
            </a:r>
          </a:p>
          <a:p>
            <a:pPr algn="r">
              <a:buFont typeface="Arial" pitchFamily="34" charset="0"/>
              <a:buChar char="•"/>
            </a:pPr>
            <a:r>
              <a:rPr lang="ar-IQ" dirty="0" smtClean="0"/>
              <a:t>اسباب الحرب </a:t>
            </a:r>
          </a:p>
          <a:p>
            <a:pPr marL="0" indent="0" algn="r">
              <a:buNone/>
            </a:pPr>
            <a:r>
              <a:rPr lang="ar-IQ" dirty="0" smtClean="0"/>
              <a:t>1ـ طموحات هتلر التوسعية .</a:t>
            </a:r>
          </a:p>
          <a:p>
            <a:pPr marL="0" indent="0" algn="r">
              <a:buNone/>
            </a:pPr>
            <a:r>
              <a:rPr lang="ar-IQ" dirty="0" smtClean="0"/>
              <a:t>2ـ فشل عصبة الامم .</a:t>
            </a:r>
          </a:p>
          <a:p>
            <a:pPr marL="0" indent="0" algn="r">
              <a:buNone/>
            </a:pPr>
            <a:r>
              <a:rPr lang="ar-IQ" dirty="0" smtClean="0"/>
              <a:t>3ـ شروط معاهدة فرساي القاسية .</a:t>
            </a:r>
          </a:p>
          <a:p>
            <a:pPr marL="0" indent="0" algn="r">
              <a:buNone/>
            </a:pPr>
            <a:r>
              <a:rPr lang="ar-IQ" dirty="0" smtClean="0"/>
              <a:t>4ـ ضعف موقف الحلفاء .</a:t>
            </a:r>
          </a:p>
          <a:p>
            <a:pPr marL="0" indent="0" algn="r">
              <a:buNone/>
            </a:pPr>
            <a:r>
              <a:rPr lang="ar-IQ" dirty="0" smtClean="0"/>
              <a:t>5ـ فشل سياسة نزع السلاح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459</TotalTime>
  <Words>39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Constantia</vt:lpstr>
      <vt:lpstr>Majalla UI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awatif</dc:creator>
  <cp:lastModifiedBy>yousif881010@gmail.com</cp:lastModifiedBy>
  <cp:revision>43</cp:revision>
  <dcterms:created xsi:type="dcterms:W3CDTF">2006-08-16T00:00:00Z</dcterms:created>
  <dcterms:modified xsi:type="dcterms:W3CDTF">2019-01-13T11:59:57Z</dcterms:modified>
</cp:coreProperties>
</file>