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389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 smtClean="0"/>
              <a:t> </a:t>
            </a:r>
            <a:endParaRPr lang="ar-IQ" dirty="0" smtClean="0"/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المحاضرة السابعة عشر </a:t>
            </a:r>
          </a:p>
          <a:p>
            <a:pPr marL="0" indent="0" algn="r">
              <a:buNone/>
            </a:pPr>
            <a:r>
              <a:rPr lang="ar-IQ" dirty="0" smtClean="0"/>
              <a:t>نتائج الحرب العالمية الثانية </a:t>
            </a:r>
          </a:p>
          <a:p>
            <a:pPr marL="0" indent="0" algn="r">
              <a:buNone/>
            </a:pPr>
            <a:r>
              <a:rPr lang="ar-IQ" dirty="0" smtClean="0"/>
              <a:t>1ـ معاهدة الصلح مع ايطاليا .</a:t>
            </a:r>
          </a:p>
          <a:p>
            <a:pPr marL="0" indent="0" algn="r">
              <a:buNone/>
            </a:pPr>
            <a:r>
              <a:rPr lang="ar-IQ" dirty="0" smtClean="0"/>
              <a:t>2ـ معاهدة الصلح مع رومانيا .</a:t>
            </a:r>
          </a:p>
          <a:p>
            <a:pPr marL="0" indent="0" algn="r">
              <a:buNone/>
            </a:pPr>
            <a:r>
              <a:rPr lang="ar-IQ" dirty="0" smtClean="0"/>
              <a:t>3ـ معاهدة الصلح مع بلغاريا .</a:t>
            </a:r>
          </a:p>
          <a:p>
            <a:pPr marL="0" indent="0" algn="r">
              <a:buNone/>
            </a:pPr>
            <a:r>
              <a:rPr lang="ar-IQ" dirty="0" smtClean="0"/>
              <a:t>4ـ معاهدة الصلح مع هنغاريا .</a:t>
            </a:r>
          </a:p>
          <a:p>
            <a:pPr marL="0" indent="0" algn="r">
              <a:buNone/>
            </a:pPr>
            <a:r>
              <a:rPr lang="ar-IQ" dirty="0" smtClean="0"/>
              <a:t>5ـ معاهدة الصلح مع فنلندة 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39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2019-01-13T12:01:22Z</dcterms:modified>
</cp:coreProperties>
</file>