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IQ" dirty="0" smtClean="0"/>
              <a:t> </a:t>
            </a:r>
          </a:p>
          <a:p>
            <a:pPr marL="0" indent="0" algn="ctr">
              <a:buNone/>
            </a:pPr>
            <a:r>
              <a:rPr lang="ar-IQ" dirty="0" smtClean="0"/>
              <a:t>المحاضرة الثامنة عشر </a:t>
            </a:r>
          </a:p>
          <a:p>
            <a:pPr marL="0" indent="0" algn="r">
              <a:buNone/>
            </a:pPr>
            <a:r>
              <a:rPr lang="ar-IQ" dirty="0"/>
              <a:t> </a:t>
            </a:r>
            <a:r>
              <a:rPr lang="ar-IQ" dirty="0" smtClean="0"/>
              <a:t>        معاهدة الصلح مع اليابان </a:t>
            </a:r>
          </a:p>
          <a:p>
            <a:pPr marL="0" indent="0" algn="r">
              <a:buNone/>
            </a:pPr>
            <a:r>
              <a:rPr lang="ar-IQ" dirty="0"/>
              <a:t> </a:t>
            </a:r>
            <a:r>
              <a:rPr lang="ar-IQ" dirty="0" smtClean="0"/>
              <a:t>        مؤتمر القاهرة </a:t>
            </a:r>
          </a:p>
          <a:p>
            <a:pPr marL="0" indent="0" algn="r">
              <a:buNone/>
            </a:pPr>
            <a:r>
              <a:rPr lang="ar-IQ" dirty="0"/>
              <a:t> </a:t>
            </a:r>
            <a:r>
              <a:rPr lang="ar-IQ" dirty="0" smtClean="0"/>
              <a:t>        مؤتمر يالطا ومقرراته </a:t>
            </a:r>
          </a:p>
          <a:p>
            <a:pPr marL="0" indent="0" algn="r">
              <a:buNone/>
            </a:pPr>
            <a:r>
              <a:rPr lang="ar-IQ" dirty="0"/>
              <a:t> </a:t>
            </a:r>
            <a:r>
              <a:rPr lang="ar-IQ" dirty="0" smtClean="0"/>
              <a:t>        القضايا الاوروبية غير المتعلقة بالدول المهزومة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23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Majalla UI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awatif</dc:creator>
  <cp:lastModifiedBy>yousif881010@gmail.com</cp:lastModifiedBy>
  <cp:revision>43</cp:revision>
  <dcterms:created xsi:type="dcterms:W3CDTF">2006-08-16T00:00:00Z</dcterms:created>
  <dcterms:modified xsi:type="dcterms:W3CDTF">2019-01-13T12:02:00Z</dcterms:modified>
</cp:coreProperties>
</file>