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4724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dirty="0" smtClean="0"/>
              <a:t> </a:t>
            </a:r>
          </a:p>
          <a:p>
            <a:pPr marL="0" indent="0" algn="ctr">
              <a:buNone/>
            </a:pPr>
            <a:r>
              <a:rPr lang="ar-IQ" b="1" dirty="0" smtClean="0"/>
              <a:t>المحاضرة التاسعة عشر </a:t>
            </a:r>
          </a:p>
          <a:p>
            <a:pPr marL="0" indent="0" algn="r">
              <a:buNone/>
            </a:pPr>
            <a:r>
              <a:rPr lang="ar-IQ" dirty="0" smtClean="0"/>
              <a:t>المؤتمرات الدولية خلال الحرب العالمية الثانية </a:t>
            </a:r>
          </a:p>
          <a:p>
            <a:pPr marL="0" indent="0" algn="r">
              <a:buNone/>
            </a:pPr>
            <a:r>
              <a:rPr lang="ar-IQ" dirty="0" smtClean="0"/>
              <a:t>1ـ مؤتمر واشنطن </a:t>
            </a:r>
          </a:p>
          <a:p>
            <a:pPr marL="0" indent="0" algn="r">
              <a:buNone/>
            </a:pPr>
            <a:r>
              <a:rPr lang="ar-IQ" dirty="0" smtClean="0"/>
              <a:t>2ـ ميثاق الاطلسي 1941</a:t>
            </a:r>
          </a:p>
          <a:p>
            <a:pPr marL="0" indent="0" algn="r">
              <a:buNone/>
            </a:pPr>
            <a:r>
              <a:rPr lang="ar-IQ" dirty="0" smtClean="0"/>
              <a:t>3ـ مؤتمر وزراء الخارجية في موسكو 1943 </a:t>
            </a:r>
          </a:p>
          <a:p>
            <a:pPr marL="0" indent="0" algn="r">
              <a:buNone/>
            </a:pPr>
            <a:r>
              <a:rPr lang="ar-IQ" dirty="0" smtClean="0"/>
              <a:t>4ـ مؤتمر يالطا 1945 </a:t>
            </a:r>
          </a:p>
          <a:p>
            <a:pPr marL="0" indent="0" algn="r">
              <a:buNone/>
            </a:pPr>
            <a:r>
              <a:rPr lang="ar-IQ" dirty="0" smtClean="0"/>
              <a:t>مؤتمر </a:t>
            </a:r>
            <a:r>
              <a:rPr lang="ar-IQ" dirty="0" err="1" smtClean="0"/>
              <a:t>بوتسدام</a:t>
            </a:r>
            <a:r>
              <a:rPr lang="ar-IQ" dirty="0" smtClean="0"/>
              <a:t> تموز 1945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72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459</TotalTime>
  <Words>32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Constantia</vt:lpstr>
      <vt:lpstr>Majalla UI</vt:lpstr>
      <vt:lpstr>Wingdings 2</vt:lpstr>
      <vt:lpstr>Flow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awatif</dc:creator>
  <cp:lastModifiedBy>yousif881010@gmail.com</cp:lastModifiedBy>
  <cp:revision>43</cp:revision>
  <dcterms:created xsi:type="dcterms:W3CDTF">2006-08-16T00:00:00Z</dcterms:created>
  <dcterms:modified xsi:type="dcterms:W3CDTF">2019-01-13T12:02:53Z</dcterms:modified>
</cp:coreProperties>
</file>