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618488"/>
          </a:xfrm>
        </p:spPr>
        <p:txBody>
          <a:bodyPr>
            <a:normAutofit/>
          </a:bodyPr>
          <a:lstStyle/>
          <a:p>
            <a:pPr algn="ctr"/>
            <a:r>
              <a:rPr lang="ar-IQ" dirty="0"/>
              <a:t>المحاضرة رقم (21 )</a:t>
            </a:r>
            <a:br>
              <a:rPr lang="ar-IQ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lang="ar-IQ" dirty="0" smtClean="0"/>
          </a:p>
          <a:p>
            <a:pPr marL="0" indent="0" algn="r">
              <a:buNone/>
            </a:pPr>
            <a:r>
              <a:rPr lang="ar-IQ" dirty="0" smtClean="0"/>
              <a:t>*  </a:t>
            </a:r>
            <a:r>
              <a:rPr lang="ar-IQ" dirty="0" smtClean="0"/>
              <a:t>مبدأ ترومان </a:t>
            </a:r>
          </a:p>
          <a:p>
            <a:pPr lvl="8" algn="r">
              <a:buFont typeface="Arial" pitchFamily="34" charset="0"/>
              <a:buChar char="•"/>
            </a:pPr>
            <a:r>
              <a:rPr lang="ar-IQ" sz="2800" dirty="0" smtClean="0"/>
              <a:t>   مشروع مارشال  .</a:t>
            </a:r>
          </a:p>
          <a:p>
            <a:pPr lvl="8" algn="r">
              <a:buFont typeface="Arial" pitchFamily="34" charset="0"/>
              <a:buChar char="•"/>
            </a:pPr>
            <a:r>
              <a:rPr lang="ar-IQ" sz="2800" dirty="0"/>
              <a:t> </a:t>
            </a:r>
            <a:r>
              <a:rPr lang="ar-IQ" sz="2800" dirty="0" smtClean="0"/>
              <a:t>  تقسيم اوروبا وحصار برلين .</a:t>
            </a:r>
          </a:p>
          <a:p>
            <a:pPr lvl="8" algn="r">
              <a:buFont typeface="Arial" pitchFamily="34" charset="0"/>
              <a:buChar char="•"/>
            </a:pPr>
            <a:r>
              <a:rPr lang="ar-IQ" sz="2800" dirty="0" smtClean="0"/>
              <a:t>   سياسة الاحتواء .</a:t>
            </a:r>
          </a:p>
          <a:p>
            <a:pPr lvl="8" algn="r">
              <a:buFont typeface="Arial" pitchFamily="34" charset="0"/>
              <a:buChar char="•"/>
            </a:pPr>
            <a:r>
              <a:rPr lang="ar-IQ" sz="2800" dirty="0" smtClean="0"/>
              <a:t>   الحرب الاهلية في الصين </a:t>
            </a:r>
            <a:r>
              <a:rPr lang="en-US" sz="2800" dirty="0" smtClean="0"/>
              <a:t>   </a:t>
            </a:r>
            <a:r>
              <a:rPr lang="en-US" dirty="0" smtClean="0"/>
              <a:t>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96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459</TotalTime>
  <Words>27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Constantia</vt:lpstr>
      <vt:lpstr>Majalla UI</vt:lpstr>
      <vt:lpstr>Traditional Arabic</vt:lpstr>
      <vt:lpstr>Wingdings 2</vt:lpstr>
      <vt:lpstr>Flow</vt:lpstr>
      <vt:lpstr>المحاضرة رقم (21 )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awatif</dc:creator>
  <cp:lastModifiedBy>yousif881010@gmail.com</cp:lastModifiedBy>
  <cp:revision>43</cp:revision>
  <dcterms:created xsi:type="dcterms:W3CDTF">2006-08-16T00:00:00Z</dcterms:created>
  <dcterms:modified xsi:type="dcterms:W3CDTF">2019-01-13T12:05:36Z</dcterms:modified>
</cp:coreProperties>
</file>