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84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331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897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984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548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627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658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436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849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820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044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443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701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algn="ctr"/>
            <a:r>
              <a:rPr lang="ar-IQ" b="1" dirty="0" smtClean="0"/>
              <a:t>(12)</a:t>
            </a:r>
          </a:p>
          <a:p>
            <a:pPr algn="justLow"/>
            <a:r>
              <a:rPr lang="ar-IQ" sz="4000" b="1" u="sng" dirty="0" smtClean="0"/>
              <a:t>الانترنت</a:t>
            </a:r>
          </a:p>
          <a:p>
            <a:pPr algn="justLow"/>
            <a:r>
              <a:rPr lang="ar-IQ" sz="2400" b="1" dirty="0" smtClean="0"/>
              <a:t>في السنوات </a:t>
            </a:r>
            <a:r>
              <a:rPr lang="ar-IQ" sz="2400" b="1" dirty="0" err="1" smtClean="0"/>
              <a:t>الاخيره</a:t>
            </a:r>
            <a:r>
              <a:rPr lang="ar-IQ" sz="2400" b="1" dirty="0" smtClean="0"/>
              <a:t> ركزت التكنولوجيا مراكز استطلاع الراي على تطوير وسيلة استطلاع الراي مما يؤدي الى تحسين انتاجيتها  وقد عملت هذه  التكنولوجيا على توصيل </a:t>
            </a:r>
            <a:r>
              <a:rPr lang="ar-IQ" sz="2400" b="1" dirty="0" err="1" smtClean="0"/>
              <a:t>المعلومه</a:t>
            </a:r>
            <a:r>
              <a:rPr lang="ar-IQ" sz="2400" b="1" dirty="0" smtClean="0"/>
              <a:t> للمستفيدين في وقتها الحقيقي</a:t>
            </a:r>
          </a:p>
          <a:p>
            <a:pPr algn="justLow"/>
            <a:endParaRPr lang="ar-IQ" sz="2400" b="1" dirty="0" smtClean="0"/>
          </a:p>
          <a:p>
            <a:pPr algn="justLow"/>
            <a:r>
              <a:rPr lang="ar-IQ" sz="2400" b="1" dirty="0" smtClean="0"/>
              <a:t>ماهي عيوب هذه </a:t>
            </a:r>
            <a:r>
              <a:rPr lang="ar-IQ" sz="2400" b="1" dirty="0" err="1" smtClean="0"/>
              <a:t>الوسيله</a:t>
            </a:r>
            <a:r>
              <a:rPr lang="ar-IQ" sz="2400" b="1" dirty="0" smtClean="0"/>
              <a:t> </a:t>
            </a:r>
          </a:p>
          <a:p>
            <a:pPr algn="justLow"/>
            <a:r>
              <a:rPr lang="ar-IQ" sz="2400" b="1" dirty="0" smtClean="0"/>
              <a:t>1-صعوبه الحصول على اجابات صريحه خاصه في القضايا </a:t>
            </a:r>
            <a:r>
              <a:rPr lang="ar-IQ" sz="2400" b="1" dirty="0" err="1" smtClean="0"/>
              <a:t>الحساسه</a:t>
            </a:r>
            <a:r>
              <a:rPr lang="ar-IQ" sz="2400" b="1" dirty="0" smtClean="0"/>
              <a:t> </a:t>
            </a:r>
            <a:r>
              <a:rPr lang="ar-IQ" sz="2400" b="1" dirty="0" err="1" smtClean="0"/>
              <a:t>والسياسيه</a:t>
            </a:r>
            <a:r>
              <a:rPr lang="ar-IQ" sz="2400" b="1" dirty="0" smtClean="0"/>
              <a:t> </a:t>
            </a:r>
          </a:p>
          <a:p>
            <a:pPr algn="justLow"/>
            <a:r>
              <a:rPr lang="ar-IQ" sz="2400" b="1" dirty="0" smtClean="0"/>
              <a:t>2-كثرة الوسائل التي تساعد المبحوث على التهرب من اباحث مثل الرد الالي </a:t>
            </a:r>
          </a:p>
          <a:p>
            <a:pPr algn="justLow"/>
            <a:r>
              <a:rPr lang="ar-IQ" sz="2400" b="1" dirty="0" smtClean="0"/>
              <a:t>3-عدم ثقة المبحوث في شخصية وجدية الباحث نتيجة للمكالمات </a:t>
            </a:r>
            <a:r>
              <a:rPr lang="ar-IQ" sz="2400" b="1" dirty="0" err="1" smtClean="0"/>
              <a:t>العديده</a:t>
            </a:r>
            <a:r>
              <a:rPr lang="ar-IQ" sz="2400" b="1" dirty="0" smtClean="0"/>
              <a:t> من قبل شركات التسويق0</a:t>
            </a:r>
          </a:p>
        </p:txBody>
      </p:sp>
    </p:spTree>
    <p:extLst>
      <p:ext uri="{BB962C8B-B14F-4D97-AF65-F5344CB8AC3E}">
        <p14:creationId xmlns:p14="http://schemas.microsoft.com/office/powerpoint/2010/main" val="1234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73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9</cp:revision>
  <dcterms:created xsi:type="dcterms:W3CDTF">2019-01-15T11:03:01Z</dcterms:created>
  <dcterms:modified xsi:type="dcterms:W3CDTF">2019-01-15T11:55:25Z</dcterms:modified>
</cp:coreProperties>
</file>