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16331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421897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82984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06548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49627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67658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FF525E2-A94E-4FDF-89E0-5CF210460138}" type="datetimeFigureOut">
              <a:rPr lang="ar-IQ" smtClean="0"/>
              <a:t>09/05/1440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65436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FF525E2-A94E-4FDF-89E0-5CF210460138}" type="datetimeFigureOut">
              <a:rPr lang="ar-IQ" smtClean="0"/>
              <a:t>09/05/1440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3684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F525E2-A94E-4FDF-89E0-5CF210460138}" type="datetimeFigureOut">
              <a:rPr lang="ar-IQ" smtClean="0"/>
              <a:t>09/05/1440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64820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77044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60443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C91B82-DDF1-438A-8C50-EE0A11BA1801}" type="slidenum">
              <a:rPr lang="ar-IQ" smtClean="0"/>
              <a:t>‹#›</a:t>
            </a:fld>
            <a:endParaRPr lang="ar-IQ"/>
          </a:p>
        </p:txBody>
      </p:sp>
    </p:spTree>
    <p:extLst>
      <p:ext uri="{BB962C8B-B14F-4D97-AF65-F5344CB8AC3E}">
        <p14:creationId xmlns:p14="http://schemas.microsoft.com/office/powerpoint/2010/main" val="134701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92688"/>
          </a:xfrm>
        </p:spPr>
        <p:txBody>
          <a:bodyPr>
            <a:normAutofit fontScale="55000" lnSpcReduction="20000"/>
          </a:bodyPr>
          <a:lstStyle/>
          <a:p>
            <a:pPr algn="ctr"/>
            <a:r>
              <a:rPr lang="ar-IQ" b="1" dirty="0" smtClean="0"/>
              <a:t>(13)</a:t>
            </a:r>
            <a:endParaRPr lang="en-US" sz="4000" b="1" dirty="0"/>
          </a:p>
          <a:p>
            <a:pPr algn="justLow"/>
            <a:r>
              <a:rPr lang="ar-IQ" sz="4000" b="1" u="sng" dirty="0"/>
              <a:t>الرأي العام والاتصال</a:t>
            </a:r>
            <a:endParaRPr lang="en-US" sz="4000" b="1" dirty="0"/>
          </a:p>
          <a:p>
            <a:pPr algn="justLow"/>
            <a:r>
              <a:rPr lang="ar-IQ" sz="4000" b="1" dirty="0"/>
              <a:t> </a:t>
            </a:r>
            <a:endParaRPr lang="en-US" sz="4000" b="1" dirty="0"/>
          </a:p>
          <a:p>
            <a:pPr algn="justLow"/>
            <a:r>
              <a:rPr lang="ar-IQ" sz="4000" b="1" dirty="0"/>
              <a:t>ما هو الاتصال </a:t>
            </a:r>
            <a:endParaRPr lang="en-US" sz="4000" b="1" dirty="0"/>
          </a:p>
          <a:p>
            <a:pPr algn="justLow"/>
            <a:r>
              <a:rPr lang="ar-IQ" sz="4000" b="1" dirty="0"/>
              <a:t>الاتصال هو علاقه يتم بموجبها نقل وتسويق الافكار والمعلومات والاحاسيس والمشاعر </a:t>
            </a:r>
            <a:r>
              <a:rPr lang="ar-IQ" sz="4000" b="1" dirty="0" err="1"/>
              <a:t>مابين</a:t>
            </a:r>
            <a:r>
              <a:rPr lang="ar-IQ" sz="4000" b="1" dirty="0"/>
              <a:t> الافراد داخل </a:t>
            </a:r>
            <a:r>
              <a:rPr lang="ar-IQ" sz="4000" b="1" dirty="0" err="1"/>
              <a:t>الجماعه</a:t>
            </a:r>
            <a:r>
              <a:rPr lang="ar-IQ" sz="4000" b="1" dirty="0"/>
              <a:t> </a:t>
            </a:r>
            <a:r>
              <a:rPr lang="ar-IQ" sz="4000" b="1" dirty="0" err="1"/>
              <a:t>الواحده</a:t>
            </a:r>
            <a:r>
              <a:rPr lang="ar-IQ" sz="4000" b="1" dirty="0"/>
              <a:t> </a:t>
            </a:r>
            <a:r>
              <a:rPr lang="ar-IQ" sz="4000" b="1" dirty="0" err="1"/>
              <a:t>اة</a:t>
            </a:r>
            <a:r>
              <a:rPr lang="ar-IQ" sz="4000" b="1" dirty="0"/>
              <a:t> </a:t>
            </a:r>
            <a:r>
              <a:rPr lang="ar-IQ" sz="4000" b="1" dirty="0" err="1"/>
              <a:t>مابين</a:t>
            </a:r>
            <a:r>
              <a:rPr lang="ar-IQ" sz="4000" b="1" dirty="0"/>
              <a:t> الجماعات</a:t>
            </a:r>
            <a:endParaRPr lang="en-US" sz="4000" b="1" dirty="0"/>
          </a:p>
          <a:p>
            <a:pPr algn="justLow"/>
            <a:r>
              <a:rPr lang="ar-IQ" sz="4000" b="1" dirty="0"/>
              <a:t>للاتصال انماط كثيره ومتنوعه صعبة الحصر غير ان ذلك </a:t>
            </a:r>
            <a:r>
              <a:rPr lang="ar-IQ" sz="4000" b="1" dirty="0" err="1"/>
              <a:t>لايمنع</a:t>
            </a:r>
            <a:r>
              <a:rPr lang="ar-IQ" sz="4000" b="1" dirty="0"/>
              <a:t> تحديها وفقا لاستخدام مجموعة معايير </a:t>
            </a:r>
            <a:r>
              <a:rPr lang="ar-IQ" sz="4000" b="1" dirty="0" smtClean="0"/>
              <a:t>هي:</a:t>
            </a:r>
            <a:endParaRPr lang="en-US" sz="4000" b="1" dirty="0"/>
          </a:p>
          <a:p>
            <a:pPr algn="justLow"/>
            <a:r>
              <a:rPr lang="ar-IQ" sz="4000" b="1" dirty="0"/>
              <a:t>1-معيار طبيعة </a:t>
            </a:r>
            <a:r>
              <a:rPr lang="ar-IQ" sz="4000" b="1" dirty="0" err="1"/>
              <a:t>العلاقه</a:t>
            </a:r>
            <a:r>
              <a:rPr lang="ar-IQ" sz="4000" b="1" dirty="0"/>
              <a:t> </a:t>
            </a:r>
            <a:r>
              <a:rPr lang="ar-IQ" sz="4000" b="1" dirty="0" err="1"/>
              <a:t>الاتصاليه</a:t>
            </a:r>
            <a:r>
              <a:rPr lang="ar-IQ" sz="4000" b="1" dirty="0"/>
              <a:t> 00 وبموجب هذا المعيار نستطيع تصنيف الاتصال الى نمطين </a:t>
            </a:r>
            <a:endParaRPr lang="en-US" sz="4000" b="1" dirty="0"/>
          </a:p>
          <a:p>
            <a:pPr algn="justLow"/>
            <a:r>
              <a:rPr lang="ar-IQ" sz="4000" b="1" dirty="0"/>
              <a:t>الاول 00 هو نمط </a:t>
            </a:r>
            <a:r>
              <a:rPr lang="ar-IQ" sz="4000" b="1" dirty="0" err="1"/>
              <a:t>التصال</a:t>
            </a:r>
            <a:r>
              <a:rPr lang="ar-IQ" sz="4000" b="1" dirty="0"/>
              <a:t> المباشر وهنا تكون </a:t>
            </a:r>
            <a:r>
              <a:rPr lang="ar-IQ" sz="4000" b="1" dirty="0" err="1"/>
              <a:t>العلاقه</a:t>
            </a:r>
            <a:r>
              <a:rPr lang="ar-IQ" sz="4000" b="1" dirty="0"/>
              <a:t> </a:t>
            </a:r>
            <a:r>
              <a:rPr lang="ar-IQ" sz="4000" b="1" dirty="0" err="1"/>
              <a:t>الاتصاليه</a:t>
            </a:r>
            <a:r>
              <a:rPr lang="ar-IQ" sz="4000" b="1" dirty="0"/>
              <a:t> في طبيعتها مباشره وشخصيه </a:t>
            </a:r>
            <a:endParaRPr lang="en-US" sz="4000" b="1" dirty="0"/>
          </a:p>
          <a:p>
            <a:pPr algn="justLow"/>
            <a:r>
              <a:rPr lang="ar-IQ" sz="4000" b="1" dirty="0"/>
              <a:t>الثاني 00 هو نمط الاتصال غي المباشر وهنا تكون </a:t>
            </a:r>
            <a:r>
              <a:rPr lang="ar-IQ" sz="4000" b="1" dirty="0" err="1"/>
              <a:t>العلاقه</a:t>
            </a:r>
            <a:r>
              <a:rPr lang="ar-IQ" sz="4000" b="1" dirty="0"/>
              <a:t> </a:t>
            </a:r>
            <a:r>
              <a:rPr lang="ar-IQ" sz="4000" b="1" dirty="0" err="1"/>
              <a:t>الاتصاليه</a:t>
            </a:r>
            <a:r>
              <a:rPr lang="ar-IQ" sz="4000" b="1" dirty="0"/>
              <a:t> في طبيعتها غي </a:t>
            </a:r>
            <a:r>
              <a:rPr lang="ar-IQ" sz="4000" b="1" dirty="0" err="1"/>
              <a:t>المباشره</a:t>
            </a:r>
            <a:r>
              <a:rPr lang="ar-IQ" sz="4000" b="1" dirty="0"/>
              <a:t> وغير شخصيه بمعنى وجود وسيط يتحكم في تحديد طبيعتها غي </a:t>
            </a:r>
            <a:r>
              <a:rPr lang="ar-IQ" sz="4000" b="1" dirty="0" err="1"/>
              <a:t>المباشره</a:t>
            </a:r>
            <a:r>
              <a:rPr lang="ar-IQ" sz="4000" b="1" dirty="0"/>
              <a:t> مثل مؤسسه او نقابه او حزب مثلا  ان علاقه عضو الحزب بعضو اخر في نفس الحزب هي ليست في طبيعتها علاقه شخصيه مباشره بل هي علاقه غير مباشره يتحكم في تحديد طبيعتها هذا الحزب وهكذا </a:t>
            </a:r>
            <a:r>
              <a:rPr lang="ar-IQ" sz="4000" b="1" dirty="0" err="1"/>
              <a:t>بالنسبه</a:t>
            </a:r>
            <a:r>
              <a:rPr lang="ar-IQ" sz="4000" b="1" dirty="0"/>
              <a:t> </a:t>
            </a:r>
            <a:r>
              <a:rPr lang="ar-IQ" sz="4000" b="1" dirty="0" err="1"/>
              <a:t>للعلاقه</a:t>
            </a:r>
            <a:r>
              <a:rPr lang="ar-IQ" sz="4000" b="1" dirty="0"/>
              <a:t> </a:t>
            </a:r>
            <a:r>
              <a:rPr lang="ar-IQ" sz="4000" b="1" dirty="0" err="1"/>
              <a:t>مابين</a:t>
            </a:r>
            <a:r>
              <a:rPr lang="ar-IQ" sz="4000" b="1" dirty="0"/>
              <a:t> موظف واخر داخل مؤسسه </a:t>
            </a:r>
            <a:r>
              <a:rPr lang="ar-IQ" sz="4000" b="1" dirty="0" err="1"/>
              <a:t>ومابين</a:t>
            </a:r>
            <a:r>
              <a:rPr lang="ar-IQ" sz="4000" b="1" dirty="0"/>
              <a:t> نقابي واخر داخل منظمه مهنيه </a:t>
            </a:r>
            <a:endParaRPr lang="en-US" sz="4000" b="1" dirty="0"/>
          </a:p>
        </p:txBody>
      </p:sp>
    </p:spTree>
    <p:extLst>
      <p:ext uri="{BB962C8B-B14F-4D97-AF65-F5344CB8AC3E}">
        <p14:creationId xmlns:p14="http://schemas.microsoft.com/office/powerpoint/2010/main" val="123433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lgn="justLow"/>
            <a:r>
              <a:rPr lang="ar-IQ" b="1" dirty="0" smtClean="0"/>
              <a:t>2-معيار </a:t>
            </a:r>
            <a:r>
              <a:rPr lang="ar-IQ" b="1" dirty="0" err="1" smtClean="0"/>
              <a:t>الجماعه</a:t>
            </a:r>
            <a:r>
              <a:rPr lang="ar-IQ" b="1" dirty="0" smtClean="0"/>
              <a:t>  موضوع الاتصال  وبموجب هذا المعيار سنكون امام </a:t>
            </a:r>
            <a:r>
              <a:rPr lang="ar-IQ" b="1" dirty="0" err="1" smtClean="0"/>
              <a:t>ثلاثاة</a:t>
            </a:r>
            <a:r>
              <a:rPr lang="ar-IQ" b="1" dirty="0" smtClean="0"/>
              <a:t> انماط اتصال </a:t>
            </a:r>
            <a:endParaRPr lang="en-US" b="1" dirty="0" smtClean="0"/>
          </a:p>
          <a:p>
            <a:pPr algn="justLow"/>
            <a:r>
              <a:rPr lang="ar-IQ" b="1" dirty="0" smtClean="0"/>
              <a:t>النمط الاول  00 هو نمط الاتصال اولي ونتلمس هذا النمط داخل الجماعات </a:t>
            </a:r>
            <a:r>
              <a:rPr lang="ar-IQ" b="1" dirty="0" err="1" smtClean="0"/>
              <a:t>الاوليه</a:t>
            </a:r>
            <a:r>
              <a:rPr lang="ar-IQ" b="1" dirty="0" smtClean="0"/>
              <a:t> مثل </a:t>
            </a:r>
            <a:r>
              <a:rPr lang="ar-IQ" b="1" dirty="0" err="1" smtClean="0"/>
              <a:t>العائله</a:t>
            </a:r>
            <a:r>
              <a:rPr lang="ar-IQ" b="1" dirty="0" smtClean="0"/>
              <a:t> </a:t>
            </a:r>
            <a:r>
              <a:rPr lang="ar-IQ" b="1" dirty="0" err="1" smtClean="0"/>
              <a:t>والعشيره</a:t>
            </a:r>
            <a:r>
              <a:rPr lang="ar-IQ" b="1" dirty="0" smtClean="0"/>
              <a:t> و </a:t>
            </a:r>
            <a:r>
              <a:rPr lang="ar-IQ" b="1" dirty="0" err="1" smtClean="0"/>
              <a:t>القبيله</a:t>
            </a:r>
            <a:r>
              <a:rPr lang="ar-IQ" b="1" dirty="0" smtClean="0"/>
              <a:t>  </a:t>
            </a:r>
            <a:r>
              <a:rPr lang="ar-IQ" b="1" dirty="0" err="1" smtClean="0"/>
              <a:t>والطائفه</a:t>
            </a:r>
            <a:r>
              <a:rPr lang="ar-IQ" b="1" dirty="0" smtClean="0"/>
              <a:t> وغيرها من الجماعات </a:t>
            </a:r>
            <a:r>
              <a:rPr lang="ar-IQ" b="1" dirty="0" err="1" smtClean="0"/>
              <a:t>الاوليه</a:t>
            </a:r>
            <a:r>
              <a:rPr lang="ar-IQ" b="1" dirty="0" smtClean="0"/>
              <a:t> </a:t>
            </a:r>
            <a:r>
              <a:rPr lang="ar-IQ" b="1" dirty="0" err="1" smtClean="0"/>
              <a:t>الطبيعيه</a:t>
            </a:r>
            <a:r>
              <a:rPr lang="ar-IQ" b="1" dirty="0" smtClean="0"/>
              <a:t> وغير </a:t>
            </a:r>
            <a:r>
              <a:rPr lang="ar-IQ" b="1" dirty="0" err="1" smtClean="0"/>
              <a:t>الاصطناعيه</a:t>
            </a:r>
            <a:r>
              <a:rPr lang="ar-IQ" b="1" dirty="0" smtClean="0"/>
              <a:t> </a:t>
            </a:r>
            <a:endParaRPr lang="en-US" b="1" dirty="0" smtClean="0"/>
          </a:p>
          <a:p>
            <a:pPr algn="justLow"/>
            <a:r>
              <a:rPr lang="ar-IQ" b="1" dirty="0" smtClean="0"/>
              <a:t>النمط </a:t>
            </a:r>
            <a:r>
              <a:rPr lang="ar-IQ" b="1" dirty="0" err="1" smtClean="0"/>
              <a:t>الثااني</a:t>
            </a:r>
            <a:r>
              <a:rPr lang="ar-IQ" b="1" dirty="0" smtClean="0"/>
              <a:t> 00 وهو نمط الاتصال الثانوي ونتلمس هذا النمط اذا كانت </a:t>
            </a:r>
            <a:r>
              <a:rPr lang="ar-IQ" b="1" dirty="0" err="1" smtClean="0"/>
              <a:t>الجماعه</a:t>
            </a:r>
            <a:r>
              <a:rPr lang="ar-IQ" b="1" dirty="0" smtClean="0"/>
              <a:t> موضوع الاتصال جماعة ثانويه ونقصد </a:t>
            </a:r>
            <a:r>
              <a:rPr lang="ar-IQ" b="1" dirty="0" err="1" smtClean="0"/>
              <a:t>بالاخيره</a:t>
            </a:r>
            <a:r>
              <a:rPr lang="ar-IQ" b="1" dirty="0" smtClean="0"/>
              <a:t> مجموعه مكونه بشكل اصطناعي وليس طبيعي </a:t>
            </a:r>
            <a:r>
              <a:rPr lang="ar-IQ" b="1" dirty="0" err="1" smtClean="0"/>
              <a:t>كلاحزاب</a:t>
            </a:r>
            <a:r>
              <a:rPr lang="ar-IQ" b="1" dirty="0" smtClean="0"/>
              <a:t> والنقابات والمنظمات والمؤسسات</a:t>
            </a:r>
            <a:endParaRPr lang="en-US" b="1" dirty="0" smtClean="0"/>
          </a:p>
          <a:p>
            <a:pPr algn="justLow"/>
            <a:r>
              <a:rPr lang="ar-IQ" b="1" dirty="0" smtClean="0"/>
              <a:t>النمط الثالث 00 وهو نمط الاتصال الجماهيري  ونتلمس هذا النمط اذا كانت </a:t>
            </a:r>
            <a:r>
              <a:rPr lang="ar-IQ" b="1" dirty="0" err="1" smtClean="0"/>
              <a:t>الجماعه</a:t>
            </a:r>
            <a:r>
              <a:rPr lang="ar-IQ" b="1" dirty="0" smtClean="0"/>
              <a:t> موضوع الاتصال هي الجمهور الواسع العريض 0</a:t>
            </a:r>
            <a:endParaRPr lang="en-US" b="1" dirty="0" smtClean="0"/>
          </a:p>
          <a:p>
            <a:pPr algn="justLow"/>
            <a:r>
              <a:rPr lang="ar-IQ" b="1" dirty="0" smtClean="0"/>
              <a:t>3-معيار  </a:t>
            </a:r>
            <a:r>
              <a:rPr lang="ar-IQ" b="1" dirty="0" err="1" smtClean="0"/>
              <a:t>الجهه</a:t>
            </a:r>
            <a:r>
              <a:rPr lang="ar-IQ" b="1" dirty="0" smtClean="0"/>
              <a:t> </a:t>
            </a:r>
            <a:r>
              <a:rPr lang="ar-IQ" b="1" dirty="0" err="1" smtClean="0"/>
              <a:t>المسؤوله</a:t>
            </a:r>
            <a:r>
              <a:rPr lang="ar-IQ" b="1" dirty="0" smtClean="0"/>
              <a:t> عن الاتصال 00 وبموجب هذا المعيار سنكون امام نمطين للاتصال فاذا كانت </a:t>
            </a:r>
            <a:r>
              <a:rPr lang="ar-IQ" b="1" dirty="0" err="1" smtClean="0"/>
              <a:t>الجهه</a:t>
            </a:r>
            <a:r>
              <a:rPr lang="ar-IQ" b="1" dirty="0" smtClean="0"/>
              <a:t> </a:t>
            </a:r>
            <a:r>
              <a:rPr lang="ar-IQ" b="1" dirty="0" err="1" smtClean="0"/>
              <a:t>المسؤوله</a:t>
            </a:r>
            <a:r>
              <a:rPr lang="ar-IQ" b="1" dirty="0" smtClean="0"/>
              <a:t> عن الاتصال </a:t>
            </a:r>
            <a:r>
              <a:rPr lang="ar-IQ" b="1" dirty="0" err="1" smtClean="0"/>
              <a:t>حكوميه</a:t>
            </a:r>
            <a:r>
              <a:rPr lang="ar-IQ" b="1" dirty="0" smtClean="0"/>
              <a:t> سنكون امام نمط من الاتصال الرسمي واذا كانت </a:t>
            </a:r>
            <a:r>
              <a:rPr lang="ar-IQ" b="1" dirty="0" err="1" smtClean="0"/>
              <a:t>الجهه</a:t>
            </a:r>
            <a:r>
              <a:rPr lang="ar-IQ" b="1" dirty="0" smtClean="0"/>
              <a:t> </a:t>
            </a:r>
            <a:r>
              <a:rPr lang="ar-IQ" b="1" dirty="0" err="1" smtClean="0"/>
              <a:t>المسؤوله</a:t>
            </a:r>
            <a:r>
              <a:rPr lang="ar-IQ" b="1" dirty="0" smtClean="0"/>
              <a:t> عن الاتصال غير </a:t>
            </a:r>
            <a:r>
              <a:rPr lang="ar-IQ" b="1" dirty="0" err="1" smtClean="0"/>
              <a:t>حكوميه</a:t>
            </a:r>
            <a:r>
              <a:rPr lang="ar-IQ" b="1" dirty="0" smtClean="0"/>
              <a:t> سنكون امام نمط من الاتصال غير رسمي </a:t>
            </a:r>
            <a:endParaRPr lang="en-US" b="1" dirty="0" smtClean="0"/>
          </a:p>
          <a:p>
            <a:pPr algn="justLow"/>
            <a:r>
              <a:rPr lang="ar-IQ" b="1" dirty="0" smtClean="0"/>
              <a:t>4-معيار </a:t>
            </a:r>
            <a:r>
              <a:rPr lang="ar-IQ" b="1" dirty="0" err="1" smtClean="0"/>
              <a:t>الغايه</a:t>
            </a:r>
            <a:r>
              <a:rPr lang="ar-IQ" b="1" dirty="0" smtClean="0"/>
              <a:t> من الاتصال 00 وبموجب هذا المعيار سنكون امام نمط اتصال اعلاني يقوم على اساس اعلان جزء من </a:t>
            </a:r>
            <a:r>
              <a:rPr lang="ar-IQ" b="1" dirty="0" err="1" smtClean="0"/>
              <a:t>الحقيقه</a:t>
            </a:r>
            <a:r>
              <a:rPr lang="ar-IQ" b="1" dirty="0" smtClean="0"/>
              <a:t> والتوجه الى العواطف والسعي الى تحقيق اكبر ربح مادي ممكن او سنكون امام نمط  دعائي يقوم على اساس جزء من </a:t>
            </a:r>
            <a:r>
              <a:rPr lang="ar-IQ" b="1" dirty="0" err="1" smtClean="0"/>
              <a:t>الحقيقه</a:t>
            </a:r>
            <a:r>
              <a:rPr lang="ar-IQ" b="1" dirty="0" smtClean="0"/>
              <a:t>  وموجه الى العواطف والعقول </a:t>
            </a:r>
            <a:r>
              <a:rPr lang="ar-IQ" b="1" dirty="0" err="1" smtClean="0"/>
              <a:t>ولايسعى</a:t>
            </a:r>
            <a:r>
              <a:rPr lang="ar-IQ" b="1" dirty="0" smtClean="0"/>
              <a:t> الى تحقيق ربح مادي تجاري ملموس او سنكون امام اتصال اعلامي </a:t>
            </a:r>
            <a:r>
              <a:rPr lang="ar-IQ" b="1" dirty="0" err="1" smtClean="0"/>
              <a:t>يستدهف</a:t>
            </a:r>
            <a:r>
              <a:rPr lang="ar-IQ" b="1" dirty="0" smtClean="0"/>
              <a:t> اعلام الناس بالحقائق ويتوجه الى عقول الناس </a:t>
            </a:r>
            <a:r>
              <a:rPr lang="ar-IQ" b="1" dirty="0" err="1" smtClean="0"/>
              <a:t>ولايسعى</a:t>
            </a:r>
            <a:r>
              <a:rPr lang="ar-IQ" b="1" dirty="0" smtClean="0"/>
              <a:t>  الى تحقيق ربح مادي  تجاري </a:t>
            </a:r>
            <a:endParaRPr lang="en-US" b="1" dirty="0" smtClean="0"/>
          </a:p>
        </p:txBody>
      </p:sp>
    </p:spTree>
    <p:extLst>
      <p:ext uri="{BB962C8B-B14F-4D97-AF65-F5344CB8AC3E}">
        <p14:creationId xmlns:p14="http://schemas.microsoft.com/office/powerpoint/2010/main" val="189869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205</Words>
  <Application>Microsoft Office PowerPoint</Application>
  <PresentationFormat>عرض على الشاشة (3:4)‏</PresentationFormat>
  <Paragraphs>15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10</cp:revision>
  <dcterms:created xsi:type="dcterms:W3CDTF">2019-01-15T11:03:01Z</dcterms:created>
  <dcterms:modified xsi:type="dcterms:W3CDTF">2019-01-15T11:56:50Z</dcterms:modified>
</cp:coreProperties>
</file>