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-84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331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8974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984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548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9627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658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436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849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820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044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443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525E2-A94E-4FDF-89E0-5CF210460138}" type="datetimeFigureOut">
              <a:rPr lang="ar-IQ" smtClean="0"/>
              <a:t>09/05/1440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91B82-DDF1-438A-8C50-EE0A11BA180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701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ar-IQ" sz="4800" b="1" smtClean="0"/>
              <a:t>(17)</a:t>
            </a:r>
            <a:endParaRPr lang="ar-IQ" sz="4800" b="1" u="sng" dirty="0" smtClean="0"/>
          </a:p>
          <a:p>
            <a:pPr algn="justLow"/>
            <a:r>
              <a:rPr lang="ar-IQ" sz="4800" b="1" u="sng" dirty="0" smtClean="0"/>
              <a:t>وسائل الدعاية</a:t>
            </a:r>
          </a:p>
          <a:p>
            <a:pPr algn="justLow"/>
            <a:r>
              <a:rPr lang="ar-IQ" sz="4800" b="1" dirty="0" err="1" smtClean="0"/>
              <a:t>للدعايه</a:t>
            </a:r>
            <a:r>
              <a:rPr lang="ar-IQ" sz="4800" b="1" dirty="0" smtClean="0"/>
              <a:t>  العديد من الوسائل  نذكر اهمها </a:t>
            </a:r>
          </a:p>
          <a:p>
            <a:pPr algn="justLow"/>
            <a:r>
              <a:rPr lang="ar-IQ" sz="4800" b="1" dirty="0" smtClean="0"/>
              <a:t>1-التلفزيون 00وهو وسيلة  نقل  الصوت  </a:t>
            </a:r>
            <a:r>
              <a:rPr lang="ar-IQ" sz="4800" b="1" dirty="0" err="1" smtClean="0"/>
              <a:t>والصوره</a:t>
            </a:r>
            <a:r>
              <a:rPr lang="ar-IQ" sz="4800" b="1" dirty="0" smtClean="0"/>
              <a:t>  في وقت  واحد بطريق  الدفع الكهربائي  وهي اهم الوسائل  </a:t>
            </a:r>
            <a:r>
              <a:rPr lang="ar-IQ" sz="4800" b="1" dirty="0" err="1" smtClean="0"/>
              <a:t>السمعيه</a:t>
            </a:r>
            <a:r>
              <a:rPr lang="ar-IQ" sz="4800" b="1" dirty="0" smtClean="0"/>
              <a:t> </a:t>
            </a:r>
            <a:r>
              <a:rPr lang="ar-IQ" sz="4800" b="1" dirty="0" err="1" smtClean="0"/>
              <a:t>البصريه</a:t>
            </a:r>
            <a:r>
              <a:rPr lang="ar-IQ" sz="4800" b="1" dirty="0" smtClean="0"/>
              <a:t>  للاتصال بالجماهير عن طريق بث برامج  معينه ويعتبر التلفزيون اسرع  وسائل الاتصال الجماهيري  ويتفوق على </a:t>
            </a:r>
            <a:r>
              <a:rPr lang="ar-IQ" sz="4800" b="1" dirty="0" err="1" smtClean="0"/>
              <a:t>الصحافه</a:t>
            </a:r>
            <a:r>
              <a:rPr lang="ar-IQ" sz="4800" b="1" dirty="0" smtClean="0"/>
              <a:t>  حيث يكفي قطع  الارسال  في حالة وجود اعلان عن نبا هام ليصل  في </a:t>
            </a:r>
            <a:r>
              <a:rPr lang="ar-IQ" sz="4800" b="1" dirty="0" err="1" smtClean="0"/>
              <a:t>اللحظه</a:t>
            </a:r>
            <a:r>
              <a:rPr lang="ar-IQ" sz="4800" b="1" dirty="0" smtClean="0"/>
              <a:t> نفسها الى انحاء العالم </a:t>
            </a:r>
          </a:p>
          <a:p>
            <a:pPr algn="justLow"/>
            <a:endParaRPr lang="ar-IQ" sz="4800" b="1" dirty="0" smtClean="0"/>
          </a:p>
          <a:p>
            <a:pPr algn="justLow"/>
            <a:r>
              <a:rPr lang="ar-IQ" sz="4800" b="1" dirty="0" smtClean="0"/>
              <a:t>2-الراديو 00 وهو </a:t>
            </a:r>
            <a:r>
              <a:rPr lang="ar-IQ" sz="4800" b="1" dirty="0" err="1" smtClean="0"/>
              <a:t>الوسيله</a:t>
            </a:r>
            <a:r>
              <a:rPr lang="ar-IQ" sz="4800" b="1" dirty="0" smtClean="0"/>
              <a:t>  </a:t>
            </a:r>
            <a:r>
              <a:rPr lang="ar-IQ" sz="4800" b="1" dirty="0" err="1" smtClean="0"/>
              <a:t>الاعلاميه</a:t>
            </a:r>
            <a:r>
              <a:rPr lang="ar-IQ" sz="4800" b="1" dirty="0" smtClean="0"/>
              <a:t>  </a:t>
            </a:r>
            <a:r>
              <a:rPr lang="ar-IQ" sz="4800" b="1" dirty="0" err="1" smtClean="0"/>
              <a:t>السمعيه</a:t>
            </a:r>
            <a:r>
              <a:rPr lang="ar-IQ" sz="4800" b="1" dirty="0" smtClean="0"/>
              <a:t>  الاكثر  والاسرع  انتشارا  حيث يعتمد عليه اكثر الناس خاصه  في الريف والدول </a:t>
            </a:r>
            <a:r>
              <a:rPr lang="ar-IQ" sz="4800" b="1" dirty="0" err="1" smtClean="0"/>
              <a:t>الناميه</a:t>
            </a:r>
            <a:r>
              <a:rPr lang="ar-IQ" sz="4800" b="1" dirty="0" smtClean="0"/>
              <a:t> في الاخبار </a:t>
            </a:r>
          </a:p>
          <a:p>
            <a:pPr algn="justLow"/>
            <a:r>
              <a:rPr lang="ar-IQ" sz="4800" b="1" dirty="0" smtClean="0"/>
              <a:t>3-الصحف والمجلات والكتب والمناشير  </a:t>
            </a:r>
          </a:p>
          <a:p>
            <a:pPr algn="justLow"/>
            <a:r>
              <a:rPr lang="ar-IQ" sz="4800" b="1" dirty="0" smtClean="0"/>
              <a:t>4-المسرح والسينما </a:t>
            </a:r>
          </a:p>
          <a:p>
            <a:pPr algn="justLow"/>
            <a:r>
              <a:rPr lang="ar-IQ" sz="4800" b="1" dirty="0" smtClean="0"/>
              <a:t>5-المجلات </a:t>
            </a:r>
          </a:p>
          <a:p>
            <a:pPr algn="justLow"/>
            <a:r>
              <a:rPr lang="ar-IQ" sz="4800" b="1" dirty="0" smtClean="0"/>
              <a:t>ومعلوم  ان بعض هذه الوسائل هي كالسيف قد تكون لك وقد تكون عليك الا اننا نذكر الوسائل بشكل عام  ويبقى الهدف من ورائها والايادي التي تحركها هي التي تحكم عليها </a:t>
            </a:r>
            <a:r>
              <a:rPr lang="ar-IQ" sz="4800" b="1" dirty="0" err="1" smtClean="0"/>
              <a:t>بالايجاب</a:t>
            </a:r>
            <a:r>
              <a:rPr lang="ar-IQ" sz="4800" b="1" dirty="0" smtClean="0"/>
              <a:t>  او السلب </a:t>
            </a:r>
          </a:p>
          <a:p>
            <a:pPr algn="justLow"/>
            <a:r>
              <a:rPr lang="ar-IQ" sz="4800" b="1" dirty="0" smtClean="0"/>
              <a:t>اهداف الدعايه00</a:t>
            </a:r>
          </a:p>
          <a:p>
            <a:pPr algn="justLow"/>
            <a:r>
              <a:rPr lang="ar-IQ" sz="4800" b="1" dirty="0" smtClean="0"/>
              <a:t>تعددت اهداف </a:t>
            </a:r>
            <a:r>
              <a:rPr lang="ar-IQ" sz="4800" b="1" dirty="0" err="1" smtClean="0"/>
              <a:t>الدعايه</a:t>
            </a:r>
            <a:r>
              <a:rPr lang="ar-IQ" sz="4800" b="1" dirty="0" smtClean="0"/>
              <a:t> باختلاف الزمان والمكان الا اننا يمكن ان نلخص اهم الاهداف  من خلال ما ذهب اليه  هارولد </a:t>
            </a:r>
            <a:r>
              <a:rPr lang="ar-IQ" sz="4800" b="1" dirty="0" err="1" smtClean="0"/>
              <a:t>لازويل</a:t>
            </a:r>
            <a:r>
              <a:rPr lang="ar-IQ" sz="4800" b="1" dirty="0" smtClean="0"/>
              <a:t>  الى ان </a:t>
            </a:r>
            <a:r>
              <a:rPr lang="ar-IQ" sz="4800" b="1" dirty="0" err="1" smtClean="0"/>
              <a:t>الدعايه</a:t>
            </a:r>
            <a:r>
              <a:rPr lang="ar-IQ" sz="4800" b="1" dirty="0" smtClean="0"/>
              <a:t>  لها اربعة اهداف  </a:t>
            </a:r>
            <a:r>
              <a:rPr lang="ar-IQ" sz="4800" b="1" dirty="0" err="1" smtClean="0"/>
              <a:t>استراتيجيه</a:t>
            </a:r>
            <a:r>
              <a:rPr lang="ar-IQ" sz="4800" b="1" dirty="0" smtClean="0"/>
              <a:t>  رئيسيه وهي </a:t>
            </a:r>
          </a:p>
          <a:p>
            <a:pPr algn="justLow"/>
            <a:r>
              <a:rPr lang="ar-IQ" sz="4800" b="1" dirty="0" smtClean="0"/>
              <a:t>1-تعبئة </a:t>
            </a:r>
            <a:r>
              <a:rPr lang="ar-IQ" sz="4800" b="1" dirty="0" err="1" smtClean="0"/>
              <a:t>الكراهه</a:t>
            </a:r>
            <a:r>
              <a:rPr lang="ar-IQ" sz="4800" b="1" dirty="0" smtClean="0"/>
              <a:t> ضد العدو </a:t>
            </a:r>
          </a:p>
          <a:p>
            <a:pPr algn="justLow"/>
            <a:r>
              <a:rPr lang="ar-IQ" sz="4800" b="1" dirty="0" smtClean="0"/>
              <a:t>2-الحفاظ على صداقة الحلفاء </a:t>
            </a:r>
          </a:p>
          <a:p>
            <a:pPr algn="justLow"/>
            <a:r>
              <a:rPr lang="ar-IQ" sz="4800" b="1" dirty="0" smtClean="0"/>
              <a:t>3- الحفاظ على صداقه الدول </a:t>
            </a:r>
            <a:r>
              <a:rPr lang="ar-IQ" sz="4800" b="1" dirty="0" err="1" smtClean="0"/>
              <a:t>المحايده</a:t>
            </a:r>
            <a:r>
              <a:rPr lang="ar-IQ" sz="4800" b="1" dirty="0" smtClean="0"/>
              <a:t> بل الحصول على تعاونها</a:t>
            </a:r>
          </a:p>
          <a:p>
            <a:pPr algn="justLow"/>
            <a:r>
              <a:rPr lang="ar-IQ" sz="4800" b="1" dirty="0" smtClean="0"/>
              <a:t>4-تحطيم الروح </a:t>
            </a:r>
            <a:r>
              <a:rPr lang="ar-IQ" sz="4800" b="1" dirty="0" err="1" smtClean="0"/>
              <a:t>المعنويه</a:t>
            </a:r>
            <a:r>
              <a:rPr lang="ar-IQ" sz="4800" b="1" dirty="0" smtClean="0"/>
              <a:t> للعدو</a:t>
            </a:r>
          </a:p>
        </p:txBody>
      </p:sp>
    </p:spTree>
    <p:extLst>
      <p:ext uri="{BB962C8B-B14F-4D97-AF65-F5344CB8AC3E}">
        <p14:creationId xmlns:p14="http://schemas.microsoft.com/office/powerpoint/2010/main" val="1234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176</Words>
  <Application>Microsoft Office PowerPoint</Application>
  <PresentationFormat>عرض على الشاشة (3:4)‏</PresentationFormat>
  <Paragraphs>16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14</cp:revision>
  <dcterms:created xsi:type="dcterms:W3CDTF">2019-01-15T11:03:01Z</dcterms:created>
  <dcterms:modified xsi:type="dcterms:W3CDTF">2019-01-15T12:01:31Z</dcterms:modified>
</cp:coreProperties>
</file>