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8" d="100"/>
          <a:sy n="58" d="100"/>
        </p:scale>
        <p:origin x="-84" y="-6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1163313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421897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282984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306548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496271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FF525E2-A94E-4FDF-89E0-5CF210460138}" type="datetimeFigureOut">
              <a:rPr lang="ar-IQ" smtClean="0"/>
              <a:t>09/05/1440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2676584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FF525E2-A94E-4FDF-89E0-5CF210460138}" type="datetimeFigureOut">
              <a:rPr lang="ar-IQ" smtClean="0"/>
              <a:t>09/05/1440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365436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FF525E2-A94E-4FDF-89E0-5CF210460138}" type="datetimeFigureOut">
              <a:rPr lang="ar-IQ" smtClean="0"/>
              <a:t>09/05/1440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136849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FF525E2-A94E-4FDF-89E0-5CF210460138}" type="datetimeFigureOut">
              <a:rPr lang="ar-IQ" smtClean="0"/>
              <a:t>09/05/1440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2648208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F525E2-A94E-4FDF-89E0-5CF210460138}" type="datetimeFigureOut">
              <a:rPr lang="ar-IQ" smtClean="0"/>
              <a:t>09/05/1440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3770449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F525E2-A94E-4FDF-89E0-5CF210460138}" type="datetimeFigureOut">
              <a:rPr lang="ar-IQ" smtClean="0"/>
              <a:t>09/05/1440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5C91B82-DDF1-438A-8C50-EE0A11BA1801}" type="slidenum">
              <a:rPr lang="ar-IQ" smtClean="0"/>
              <a:t>‹#›</a:t>
            </a:fld>
            <a:endParaRPr lang="ar-IQ"/>
          </a:p>
        </p:txBody>
      </p:sp>
    </p:spTree>
    <p:extLst>
      <p:ext uri="{BB962C8B-B14F-4D97-AF65-F5344CB8AC3E}">
        <p14:creationId xmlns:p14="http://schemas.microsoft.com/office/powerpoint/2010/main" val="160443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FF525E2-A94E-4FDF-89E0-5CF210460138}" type="datetimeFigureOut">
              <a:rPr lang="ar-IQ" smtClean="0"/>
              <a:t>09/05/1440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5C91B82-DDF1-438A-8C50-EE0A11BA1801}" type="slidenum">
              <a:rPr lang="ar-IQ" smtClean="0"/>
              <a:t>‹#›</a:t>
            </a:fld>
            <a:endParaRPr lang="ar-IQ"/>
          </a:p>
        </p:txBody>
      </p:sp>
    </p:spTree>
    <p:extLst>
      <p:ext uri="{BB962C8B-B14F-4D97-AF65-F5344CB8AC3E}">
        <p14:creationId xmlns:p14="http://schemas.microsoft.com/office/powerpoint/2010/main" val="1347015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192688"/>
          </a:xfrm>
        </p:spPr>
        <p:txBody>
          <a:bodyPr>
            <a:normAutofit/>
          </a:bodyPr>
          <a:lstStyle/>
          <a:p>
            <a:pPr algn="ctr"/>
            <a:r>
              <a:rPr lang="ar-IQ" sz="1400" b="1" dirty="0" smtClean="0"/>
              <a:t>(18)</a:t>
            </a:r>
          </a:p>
          <a:p>
            <a:pPr algn="justLow"/>
            <a:r>
              <a:rPr lang="ar-IQ" sz="1400" b="1" u="sng" dirty="0" smtClean="0"/>
              <a:t>أساليب الدعايات </a:t>
            </a:r>
          </a:p>
          <a:p>
            <a:pPr algn="justLow"/>
            <a:r>
              <a:rPr lang="ar-IQ" sz="1400" b="1" dirty="0" smtClean="0"/>
              <a:t>هنالك عدة اساليب للدعايات نذكر منها </a:t>
            </a:r>
          </a:p>
          <a:p>
            <a:pPr algn="justLow"/>
            <a:r>
              <a:rPr lang="ar-IQ" sz="1400" b="1" dirty="0" smtClean="0"/>
              <a:t>1-	اسلوب </a:t>
            </a:r>
            <a:r>
              <a:rPr lang="ar-IQ" sz="1400" b="1" dirty="0" err="1" smtClean="0"/>
              <a:t>النكته</a:t>
            </a:r>
            <a:r>
              <a:rPr lang="ar-IQ" sz="1400" b="1" dirty="0" smtClean="0"/>
              <a:t> 00 </a:t>
            </a:r>
            <a:r>
              <a:rPr lang="ar-IQ" sz="1400" b="1" dirty="0" err="1" smtClean="0"/>
              <a:t>وللنكته</a:t>
            </a:r>
            <a:r>
              <a:rPr lang="ar-IQ" sz="1400" b="1" dirty="0" smtClean="0"/>
              <a:t> اثر كبير في الراي العام وخاصة في الشعوب التي تميل بطبيعتها الى ذلك وقد يحدث احيانا ان يكون  لبعض النكات </a:t>
            </a:r>
            <a:r>
              <a:rPr lang="ar-IQ" sz="1400" b="1" dirty="0" err="1" smtClean="0"/>
              <a:t>تاثيرا</a:t>
            </a:r>
            <a:r>
              <a:rPr lang="ar-IQ" sz="1400" b="1" dirty="0" smtClean="0"/>
              <a:t> في الراي العام اكبر واعمق من </a:t>
            </a:r>
            <a:r>
              <a:rPr lang="ar-IQ" sz="1400" b="1" dirty="0" err="1" smtClean="0"/>
              <a:t>تاثير</a:t>
            </a:r>
            <a:r>
              <a:rPr lang="ar-IQ" sz="1400" b="1" dirty="0" smtClean="0"/>
              <a:t> المقالات </a:t>
            </a:r>
            <a:r>
              <a:rPr lang="ar-IQ" sz="1400" b="1" dirty="0" err="1" smtClean="0"/>
              <a:t>الصحفيه</a:t>
            </a:r>
            <a:r>
              <a:rPr lang="ar-IQ" sz="1400" b="1" dirty="0" smtClean="0"/>
              <a:t> والاحاديث </a:t>
            </a:r>
            <a:r>
              <a:rPr lang="ar-IQ" sz="1400" b="1" dirty="0" err="1" smtClean="0"/>
              <a:t>الاذاعيه</a:t>
            </a:r>
            <a:r>
              <a:rPr lang="ar-IQ" sz="1400" b="1" dirty="0" smtClean="0"/>
              <a:t> ولذلك تعني البلاد </a:t>
            </a:r>
            <a:r>
              <a:rPr lang="ar-IQ" sz="1400" b="1" dirty="0" err="1" smtClean="0"/>
              <a:t>المعاديه</a:t>
            </a:r>
            <a:r>
              <a:rPr lang="ar-IQ" sz="1400" b="1" dirty="0" smtClean="0"/>
              <a:t> دائما بجمع النكات ذات الهدف السياسي</a:t>
            </a:r>
          </a:p>
          <a:p>
            <a:pPr algn="justLow"/>
            <a:r>
              <a:rPr lang="ar-IQ" sz="1400" b="1" dirty="0" smtClean="0"/>
              <a:t>2-	 اسلوب التكرار00 </a:t>
            </a:r>
            <a:r>
              <a:rPr lang="ar-IQ" sz="1400" b="1" dirty="0" err="1" smtClean="0"/>
              <a:t>فالدعايه</a:t>
            </a:r>
            <a:r>
              <a:rPr lang="ar-IQ" sz="1400" b="1" dirty="0" smtClean="0"/>
              <a:t> السياسي هاو </a:t>
            </a:r>
            <a:r>
              <a:rPr lang="ar-IQ" sz="1400" b="1" dirty="0" err="1" smtClean="0"/>
              <a:t>الاجتماعيه</a:t>
            </a:r>
            <a:r>
              <a:rPr lang="ar-IQ" sz="1400" b="1" dirty="0" smtClean="0"/>
              <a:t> </a:t>
            </a:r>
            <a:r>
              <a:rPr lang="ar-IQ" sz="1400" b="1" dirty="0" err="1" smtClean="0"/>
              <a:t>لاغنى</a:t>
            </a:r>
            <a:r>
              <a:rPr lang="ar-IQ" sz="1400" b="1" dirty="0" smtClean="0"/>
              <a:t> لها مطلقا عن التكرار وهي وسيله من وسائل تثبيت المعلومات المراد اشاعتها بين الجماهير ونحن عندما نعدد هذه الاساليب قد </a:t>
            </a:r>
            <a:r>
              <a:rPr lang="ar-IQ" sz="1400" b="1" dirty="0" err="1" smtClean="0"/>
              <a:t>لاتخص</a:t>
            </a:r>
            <a:r>
              <a:rPr lang="ar-IQ" sz="1400" b="1" dirty="0" smtClean="0"/>
              <a:t> فقط </a:t>
            </a:r>
            <a:r>
              <a:rPr lang="ar-IQ" sz="1400" b="1" dirty="0" err="1" smtClean="0"/>
              <a:t>الدعايه</a:t>
            </a:r>
            <a:r>
              <a:rPr lang="ar-IQ" sz="1400" b="1" dirty="0" smtClean="0"/>
              <a:t> </a:t>
            </a:r>
            <a:r>
              <a:rPr lang="ar-IQ" sz="1400" b="1" dirty="0" err="1" smtClean="0"/>
              <a:t>السلبيه</a:t>
            </a:r>
            <a:r>
              <a:rPr lang="ar-IQ" sz="1400" b="1" dirty="0" smtClean="0"/>
              <a:t> فقد تعداها الى </a:t>
            </a:r>
            <a:r>
              <a:rPr lang="ar-IQ" sz="1400" b="1" dirty="0" err="1" smtClean="0"/>
              <a:t>الدعايه</a:t>
            </a:r>
            <a:r>
              <a:rPr lang="ar-IQ" sz="1400" b="1" dirty="0" smtClean="0"/>
              <a:t> </a:t>
            </a:r>
            <a:r>
              <a:rPr lang="ar-IQ" sz="1400" b="1" dirty="0" err="1" smtClean="0"/>
              <a:t>الطيبه</a:t>
            </a:r>
            <a:r>
              <a:rPr lang="ar-IQ" sz="1400" b="1" dirty="0" smtClean="0"/>
              <a:t>  </a:t>
            </a:r>
            <a:r>
              <a:rPr lang="ar-IQ" sz="1400" b="1" dirty="0" err="1" smtClean="0"/>
              <a:t>الدعايه</a:t>
            </a:r>
            <a:r>
              <a:rPr lang="ar-IQ" sz="1400" b="1" dirty="0" smtClean="0"/>
              <a:t> الى الحق </a:t>
            </a:r>
          </a:p>
          <a:p>
            <a:pPr algn="justLow"/>
            <a:r>
              <a:rPr lang="ar-IQ" sz="1400" b="1" dirty="0" smtClean="0"/>
              <a:t>3-	الاسلوب الديني00 يستعمل هذا الاسلوب وهو خطر جدا اذا ينفذ الى الامه  من اعماقها  من عقائدها ويحاول ضربها ونسف كيانها العقائدي وتحقيق مصالحهم وفق </a:t>
            </a:r>
            <a:r>
              <a:rPr lang="ar-IQ" sz="1400" b="1" dirty="0" err="1" smtClean="0"/>
              <a:t>مايشتهون</a:t>
            </a:r>
            <a:r>
              <a:rPr lang="ar-IQ" sz="1400" b="1" dirty="0" smtClean="0"/>
              <a:t> اذا </a:t>
            </a:r>
            <a:r>
              <a:rPr lang="ar-IQ" sz="1400" b="1" dirty="0" err="1" smtClean="0"/>
              <a:t>ملكو</a:t>
            </a:r>
            <a:r>
              <a:rPr lang="ar-IQ" sz="1400" b="1" dirty="0" smtClean="0"/>
              <a:t> الاداة لتسيير الامه</a:t>
            </a:r>
          </a:p>
          <a:p>
            <a:pPr algn="justLow"/>
            <a:r>
              <a:rPr lang="ar-IQ" sz="1400" b="1" dirty="0" smtClean="0"/>
              <a:t>4-	اسلوب الاستضعاف والاستعطاف 00 ويستعمل هذا الاسلوب بغية </a:t>
            </a:r>
            <a:r>
              <a:rPr lang="ar-IQ" sz="1400" b="1" dirty="0" err="1" smtClean="0"/>
              <a:t>التاثير</a:t>
            </a:r>
            <a:r>
              <a:rPr lang="ar-IQ" sz="1400" b="1" dirty="0" smtClean="0"/>
              <a:t> في نفوس المقابل وعليه تعتمد </a:t>
            </a:r>
            <a:r>
              <a:rPr lang="ar-IQ" sz="1400" b="1" dirty="0" err="1" smtClean="0"/>
              <a:t>الصهيونيه</a:t>
            </a:r>
            <a:r>
              <a:rPr lang="ar-IQ" sz="1400" b="1" dirty="0" smtClean="0"/>
              <a:t> كثيرا في نشر دعايتها ضد الدول </a:t>
            </a:r>
            <a:r>
              <a:rPr lang="ar-IQ" sz="1400" b="1" dirty="0" err="1" smtClean="0"/>
              <a:t>العربيه</a:t>
            </a:r>
            <a:r>
              <a:rPr lang="ar-IQ" sz="1400" b="1" dirty="0" smtClean="0"/>
              <a:t> في ربوع امريكا ومثاله استخدام </a:t>
            </a:r>
            <a:r>
              <a:rPr lang="ar-IQ" sz="1400" b="1" dirty="0" err="1" smtClean="0"/>
              <a:t>الصهيونيه</a:t>
            </a:r>
            <a:r>
              <a:rPr lang="ar-IQ" sz="1400" b="1" dirty="0" smtClean="0"/>
              <a:t> عبارات مؤثره في نفوس الشعب الامريكي مثل قوله ( اعطونا لنعيش) وع هذه </a:t>
            </a:r>
            <a:r>
              <a:rPr lang="ar-IQ" sz="1400" b="1" dirty="0" err="1" smtClean="0"/>
              <a:t>العباره</a:t>
            </a:r>
            <a:r>
              <a:rPr lang="ar-IQ" sz="1400" b="1" dirty="0" smtClean="0"/>
              <a:t> رسم طفلا صغيرا يريد طعاما فلا يجده بذلك يستدرون عطف الامريكيين  ويستجدون عطائهم</a:t>
            </a:r>
          </a:p>
          <a:p>
            <a:pPr algn="justLow"/>
            <a:r>
              <a:rPr lang="ar-IQ" sz="1400" b="1" dirty="0" smtClean="0"/>
              <a:t>5-	الشعارات 00 وهي عباره عن الكلمات </a:t>
            </a:r>
            <a:r>
              <a:rPr lang="ar-IQ" sz="1400" b="1" dirty="0" err="1" smtClean="0"/>
              <a:t>البسيطه</a:t>
            </a:r>
            <a:r>
              <a:rPr lang="ar-IQ" sz="1400" b="1" dirty="0" smtClean="0"/>
              <a:t> التي تصدر عن الزعماء في كل حركه من الحركات </a:t>
            </a:r>
            <a:r>
              <a:rPr lang="ar-IQ" sz="1400" b="1" dirty="0" err="1" smtClean="0"/>
              <a:t>السياسيه</a:t>
            </a:r>
            <a:r>
              <a:rPr lang="ar-IQ" sz="1400" b="1" dirty="0" smtClean="0"/>
              <a:t> </a:t>
            </a:r>
            <a:r>
              <a:rPr lang="ar-IQ" sz="1400" b="1" dirty="0" err="1" smtClean="0"/>
              <a:t>والاجتماعيه</a:t>
            </a:r>
            <a:r>
              <a:rPr lang="ar-IQ" sz="1400" b="1" dirty="0" smtClean="0"/>
              <a:t> ثم يرددها الشعب نفسه وربما تدخل الاناشيد والقصائد </a:t>
            </a:r>
            <a:r>
              <a:rPr lang="ar-IQ" sz="1400" b="1" dirty="0" err="1" smtClean="0"/>
              <a:t>الشعريه</a:t>
            </a:r>
            <a:r>
              <a:rPr lang="ar-IQ" sz="1400" b="1" dirty="0" smtClean="0"/>
              <a:t> والاغاني كواحد من </a:t>
            </a:r>
            <a:r>
              <a:rPr lang="ar-IQ" sz="1400" b="1" dirty="0" err="1" smtClean="0"/>
              <a:t>مصاديقها</a:t>
            </a:r>
            <a:r>
              <a:rPr lang="ar-IQ" sz="1400" b="1" dirty="0" smtClean="0"/>
              <a:t> ايضا</a:t>
            </a:r>
          </a:p>
          <a:p>
            <a:pPr algn="justLow"/>
            <a:r>
              <a:rPr lang="ar-IQ" sz="1400" b="1" dirty="0" smtClean="0"/>
              <a:t>6-	اسلوب نطاد الاختبار او جس النبض الراي العام 00 ويكون ذلك غالبا عن طريق الاشاعات واطلاقها بين الناس في وقت معين ثم القيام بتحليل الراي العام </a:t>
            </a:r>
            <a:r>
              <a:rPr lang="ar-IQ" sz="1400" b="1" dirty="0" err="1" smtClean="0"/>
              <a:t>بالنسبه</a:t>
            </a:r>
            <a:r>
              <a:rPr lang="ar-IQ" sz="1400" b="1" dirty="0" smtClean="0"/>
              <a:t> لهذه الشائعات فاذا اثبت التحليل نجاحها ذاعت وتكررت واذا اثبت فشلها عدل عنها الى غيرها وهكذا </a:t>
            </a:r>
          </a:p>
          <a:p>
            <a:pPr algn="justLow"/>
            <a:r>
              <a:rPr lang="ar-IQ" sz="1400" b="1" dirty="0" smtClean="0"/>
              <a:t>7-	اسلوب الكذب والاختلاق</a:t>
            </a:r>
          </a:p>
          <a:p>
            <a:pPr algn="justLow"/>
            <a:r>
              <a:rPr lang="ar-IQ" sz="1400" b="1" dirty="0" smtClean="0"/>
              <a:t>8-	</a:t>
            </a:r>
            <a:r>
              <a:rPr lang="ar-IQ" sz="1400" b="1" dirty="0" err="1" smtClean="0"/>
              <a:t>الصوره</a:t>
            </a:r>
            <a:r>
              <a:rPr lang="ar-IQ" sz="1400" b="1" dirty="0" smtClean="0"/>
              <a:t> </a:t>
            </a:r>
            <a:r>
              <a:rPr lang="ar-IQ" sz="1400" b="1" dirty="0" err="1" smtClean="0"/>
              <a:t>الكاريكاتيريه</a:t>
            </a:r>
            <a:r>
              <a:rPr lang="ar-IQ" sz="1400" b="1" dirty="0" smtClean="0"/>
              <a:t> 00 وتستخدم للنفاذ الى العقل دون العناء وهي وسيله مختصره ولكن  عميقه </a:t>
            </a:r>
            <a:r>
              <a:rPr lang="ar-IQ" sz="1400" b="1" dirty="0" err="1" smtClean="0"/>
              <a:t>الدلاله</a:t>
            </a:r>
            <a:r>
              <a:rPr lang="ar-IQ" sz="1400" b="1" dirty="0" smtClean="0"/>
              <a:t> والاثر</a:t>
            </a:r>
          </a:p>
          <a:p>
            <a:pPr algn="justLow"/>
            <a:r>
              <a:rPr lang="ar-IQ" sz="1400" b="1" dirty="0" smtClean="0"/>
              <a:t>9-	الاسلوب الاستنكاري 00 وهو ان تطرح </a:t>
            </a:r>
            <a:r>
              <a:rPr lang="ar-IQ" sz="1400" b="1" dirty="0" err="1" smtClean="0"/>
              <a:t>ااشاعه</a:t>
            </a:r>
            <a:r>
              <a:rPr lang="ar-IQ" sz="1400" b="1" dirty="0" smtClean="0"/>
              <a:t> بلهجه استنكاريه تم نظر الر لدى الانسان </a:t>
            </a:r>
            <a:r>
              <a:rPr lang="ar-IQ" sz="1400" b="1" dirty="0" err="1" smtClean="0"/>
              <a:t>تحفيزار</a:t>
            </a:r>
            <a:r>
              <a:rPr lang="ar-IQ" sz="1400" b="1" dirty="0" smtClean="0"/>
              <a:t> استنكاريا لمعرفة </a:t>
            </a:r>
            <a:r>
              <a:rPr lang="ar-IQ" sz="1400" b="1" dirty="0" err="1" smtClean="0"/>
              <a:t>الحقيقه</a:t>
            </a:r>
            <a:r>
              <a:rPr lang="ar-IQ" sz="1400" b="1" dirty="0" smtClean="0"/>
              <a:t> واستنكارها وثم </a:t>
            </a:r>
            <a:r>
              <a:rPr lang="ar-IQ" sz="1400" b="1" dirty="0" err="1" smtClean="0"/>
              <a:t>ياتي</a:t>
            </a:r>
            <a:r>
              <a:rPr lang="ar-IQ" sz="1400" b="1" dirty="0" smtClean="0"/>
              <a:t> الاسلوب الاثباتي  وهو  تثبيت امتداد الاسلوب  الاول  حيث ان ايجابية رد الفعل  في الاسلوب  الاول  وهو تقرير  معلومات  </a:t>
            </a:r>
            <a:r>
              <a:rPr lang="ar-IQ" sz="1400" b="1" dirty="0" err="1" smtClean="0"/>
              <a:t>الاشاعه</a:t>
            </a:r>
            <a:r>
              <a:rPr lang="ar-IQ" sz="1400" b="1" dirty="0" smtClean="0"/>
              <a:t>  لحقيقه ثابته </a:t>
            </a:r>
          </a:p>
          <a:p>
            <a:pPr algn="justLow"/>
            <a:r>
              <a:rPr lang="ar-IQ" sz="1400" b="1" dirty="0" smtClean="0"/>
              <a:t>10-	ومن الاساليب </a:t>
            </a:r>
            <a:r>
              <a:rPr lang="ar-IQ" sz="1400" b="1" dirty="0" err="1" smtClean="0"/>
              <a:t>الحديثه</a:t>
            </a:r>
            <a:r>
              <a:rPr lang="ar-IQ" sz="1400" b="1" dirty="0" smtClean="0"/>
              <a:t> في تمرير </a:t>
            </a:r>
            <a:r>
              <a:rPr lang="ar-IQ" sz="1400" b="1" dirty="0" err="1" smtClean="0"/>
              <a:t>الاشاعه</a:t>
            </a:r>
            <a:r>
              <a:rPr lang="ar-IQ" sz="1400" b="1" dirty="0" smtClean="0"/>
              <a:t> هي محاولة خلق عدو وهمي للامه يحاول ان يفترس الامه في اي لحظه (وهما) وهنا يصبح من الميسور اصدار مختلف انواع الاشاعات بشكل مهول في اي وقت وهذا اسلوب يستخدمه الزعماء الديكتاتوريين في الغالب اذ   يصنعون  امام   نظر الشعب  عدوا كبيرا  وخطيرا  </a:t>
            </a:r>
            <a:r>
              <a:rPr lang="ar-IQ" sz="1400" b="1" dirty="0" err="1" smtClean="0"/>
              <a:t>ليرو</a:t>
            </a:r>
            <a:r>
              <a:rPr lang="ar-IQ" sz="1400" b="1" dirty="0" smtClean="0"/>
              <a:t> سياستهم </a:t>
            </a:r>
            <a:r>
              <a:rPr lang="ar-IQ" sz="1400" b="1" dirty="0" err="1" smtClean="0"/>
              <a:t>الخاطئه</a:t>
            </a:r>
            <a:r>
              <a:rPr lang="ar-IQ" sz="1400" b="1" dirty="0" smtClean="0"/>
              <a:t>  ويصرفوهم  اليه بدلا من قضاياهم </a:t>
            </a:r>
            <a:r>
              <a:rPr lang="ar-IQ" sz="1400" b="1" dirty="0" err="1" smtClean="0"/>
              <a:t>المصيريه</a:t>
            </a:r>
            <a:r>
              <a:rPr lang="ar-IQ" sz="1400" b="1" dirty="0" smtClean="0"/>
              <a:t> </a:t>
            </a:r>
          </a:p>
        </p:txBody>
      </p:sp>
    </p:spTree>
    <p:extLst>
      <p:ext uri="{BB962C8B-B14F-4D97-AF65-F5344CB8AC3E}">
        <p14:creationId xmlns:p14="http://schemas.microsoft.com/office/powerpoint/2010/main" val="123433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12</Words>
  <Application>Microsoft Office PowerPoint</Application>
  <PresentationFormat>عرض على الشاشة (3:4)‏</PresentationFormat>
  <Paragraphs>13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17</cp:revision>
  <dcterms:created xsi:type="dcterms:W3CDTF">2019-01-15T11:03:01Z</dcterms:created>
  <dcterms:modified xsi:type="dcterms:W3CDTF">2019-01-15T12:15:37Z</dcterms:modified>
</cp:coreProperties>
</file>