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8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33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897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984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548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627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658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43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49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20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044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43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0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 smtClean="0"/>
              <a:t>(19)</a:t>
            </a:r>
          </a:p>
          <a:p>
            <a:pPr algn="justLow"/>
            <a:r>
              <a:rPr lang="ar-IQ" b="1" u="sng" dirty="0" smtClean="0"/>
              <a:t>الحرب النفسية </a:t>
            </a:r>
          </a:p>
          <a:p>
            <a:pPr algn="justLow"/>
            <a:r>
              <a:rPr lang="ar-IQ" sz="2000" b="1" dirty="0" smtClean="0"/>
              <a:t>تعريف الحرب </a:t>
            </a:r>
            <a:r>
              <a:rPr lang="ar-IQ" sz="2000" b="1" dirty="0" err="1" smtClean="0"/>
              <a:t>النفسيه</a:t>
            </a:r>
            <a:r>
              <a:rPr lang="ar-IQ" sz="2000" b="1" dirty="0" smtClean="0"/>
              <a:t> </a:t>
            </a:r>
          </a:p>
          <a:p>
            <a:pPr algn="justLow"/>
            <a:r>
              <a:rPr lang="ar-IQ" sz="2000" b="1" dirty="0" smtClean="0"/>
              <a:t>تعرف الحرب </a:t>
            </a:r>
            <a:r>
              <a:rPr lang="ar-IQ" sz="2000" b="1" dirty="0" err="1" smtClean="0"/>
              <a:t>النفسيه</a:t>
            </a:r>
            <a:r>
              <a:rPr lang="ar-IQ" sz="2000" b="1" dirty="0" smtClean="0"/>
              <a:t> بانها الاستخدام المخطط </a:t>
            </a:r>
            <a:r>
              <a:rPr lang="ar-IQ" sz="2000" b="1" dirty="0" err="1" smtClean="0"/>
              <a:t>للدعايه</a:t>
            </a:r>
            <a:r>
              <a:rPr lang="ar-IQ" sz="2000" b="1" dirty="0" smtClean="0"/>
              <a:t> او </a:t>
            </a:r>
            <a:r>
              <a:rPr lang="ar-IQ" sz="2000" b="1" dirty="0" err="1" smtClean="0"/>
              <a:t>ماينتهي</a:t>
            </a:r>
            <a:r>
              <a:rPr lang="ar-IQ" sz="2000" b="1" dirty="0" smtClean="0"/>
              <a:t> اليها من الاجراءات </a:t>
            </a:r>
            <a:r>
              <a:rPr lang="ar-IQ" sz="2000" b="1" dirty="0" err="1" smtClean="0"/>
              <a:t>الموجهه</a:t>
            </a:r>
            <a:r>
              <a:rPr lang="ar-IQ" sz="2000" b="1" dirty="0" smtClean="0"/>
              <a:t> الى الدول المعادي هاو المحايد هاو </a:t>
            </a:r>
            <a:r>
              <a:rPr lang="ar-IQ" sz="2000" b="1" dirty="0" err="1" smtClean="0"/>
              <a:t>الصديقه</a:t>
            </a:r>
            <a:r>
              <a:rPr lang="ar-IQ" sz="2000" b="1" dirty="0" smtClean="0"/>
              <a:t> بهدف </a:t>
            </a:r>
            <a:r>
              <a:rPr lang="ar-IQ" sz="2000" b="1" dirty="0" err="1" smtClean="0"/>
              <a:t>التاثير</a:t>
            </a:r>
            <a:r>
              <a:rPr lang="ar-IQ" sz="2000" b="1" dirty="0" smtClean="0"/>
              <a:t> على عواطف وافكار وسلوك وشعوب هذه الدول بما يحقق </a:t>
            </a:r>
            <a:r>
              <a:rPr lang="ar-IQ" sz="2000" b="1" dirty="0" err="1" smtClean="0"/>
              <a:t>للدوله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الموجهه</a:t>
            </a:r>
            <a:r>
              <a:rPr lang="ar-IQ" sz="2000" b="1" dirty="0" smtClean="0"/>
              <a:t> اهدافها </a:t>
            </a:r>
          </a:p>
          <a:p>
            <a:pPr algn="justLow"/>
            <a:r>
              <a:rPr lang="ar-IQ" sz="2000" b="1" dirty="0" smtClean="0"/>
              <a:t>اهم ما جاء بموضوع الحرب النفسي هالاتي </a:t>
            </a:r>
          </a:p>
          <a:p>
            <a:pPr algn="justLow"/>
            <a:r>
              <a:rPr lang="ar-IQ" sz="2000" b="1" dirty="0" smtClean="0"/>
              <a:t>1-	هي شكل من اشكال الصراع المبرمج او المخطط موجه الى الخصم </a:t>
            </a:r>
          </a:p>
          <a:p>
            <a:pPr algn="justLow"/>
            <a:r>
              <a:rPr lang="ar-IQ" sz="2000" b="1" dirty="0" smtClean="0"/>
              <a:t>2-	ان الخصم هنا ليس فرد وانما مجتمع باسره سواء كان عدو او محايد او صديق </a:t>
            </a:r>
          </a:p>
          <a:p>
            <a:pPr algn="justLow"/>
            <a:r>
              <a:rPr lang="ar-IQ" sz="2000" b="1" dirty="0" smtClean="0"/>
              <a:t>3-	ان الغرض من هذه الحرب هو </a:t>
            </a:r>
            <a:r>
              <a:rPr lang="ar-IQ" sz="2000" b="1" dirty="0" err="1" smtClean="0"/>
              <a:t>التاثير</a:t>
            </a:r>
            <a:r>
              <a:rPr lang="ar-IQ" sz="2000" b="1" dirty="0" smtClean="0"/>
              <a:t> على العقل وعاطفة الخصم لكي يتصرف وفقا لما ينسجم وسياسه المستخدم ووفقا لخططه </a:t>
            </a:r>
            <a:r>
              <a:rPr lang="ar-IQ" sz="2000" b="1" dirty="0" err="1" smtClean="0"/>
              <a:t>المرسومه</a:t>
            </a:r>
            <a:endParaRPr lang="ar-IQ" sz="2000" b="1" dirty="0" smtClean="0"/>
          </a:p>
          <a:p>
            <a:pPr algn="justLow"/>
            <a:r>
              <a:rPr lang="ar-IQ" sz="2000" b="1" dirty="0" smtClean="0"/>
              <a:t>4-	ان الحرب </a:t>
            </a:r>
            <a:r>
              <a:rPr lang="ar-IQ" sz="2000" b="1" dirty="0" err="1" smtClean="0"/>
              <a:t>النفسيه</a:t>
            </a:r>
            <a:r>
              <a:rPr lang="ar-IQ" sz="2000" b="1" dirty="0" smtClean="0"/>
              <a:t> توجه الى جمهور مجتمع الخصم من العسكريين والمدنيين حكام ومحكومين وفقا لما تقتضيه الخطط </a:t>
            </a:r>
            <a:r>
              <a:rPr lang="ar-IQ" sz="2000" b="1" dirty="0" err="1" smtClean="0"/>
              <a:t>المرسومه</a:t>
            </a:r>
            <a:r>
              <a:rPr lang="ar-IQ" sz="2000" b="1" dirty="0" smtClean="0"/>
              <a:t> لهذه الحرب </a:t>
            </a:r>
          </a:p>
        </p:txBody>
      </p:sp>
    </p:spTree>
    <p:extLst>
      <p:ext uri="{BB962C8B-B14F-4D97-AF65-F5344CB8AC3E}">
        <p14:creationId xmlns:p14="http://schemas.microsoft.com/office/powerpoint/2010/main" val="1234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50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18</cp:revision>
  <dcterms:created xsi:type="dcterms:W3CDTF">2019-01-15T11:03:01Z</dcterms:created>
  <dcterms:modified xsi:type="dcterms:W3CDTF">2019-01-15T12:16:16Z</dcterms:modified>
</cp:coreProperties>
</file>