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8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3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897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984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548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62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658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43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49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20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044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43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0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ar-IQ" sz="2800" b="1" dirty="0" smtClean="0"/>
              <a:t>(21)</a:t>
            </a:r>
            <a:endParaRPr lang="en-US" b="1" dirty="0"/>
          </a:p>
          <a:p>
            <a:pPr algn="justLow"/>
            <a:r>
              <a:rPr lang="ar-IQ" b="1" u="sng" dirty="0" smtClean="0"/>
              <a:t>أنواع الحرب النفسية</a:t>
            </a:r>
          </a:p>
          <a:p>
            <a:pPr algn="justLow"/>
            <a:r>
              <a:rPr lang="ar-IQ" b="1" dirty="0" smtClean="0"/>
              <a:t>انواع 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</a:t>
            </a:r>
            <a:r>
              <a:rPr lang="ar-IQ" b="1" dirty="0" err="1" smtClean="0"/>
              <a:t>مختلفه</a:t>
            </a:r>
            <a:r>
              <a:rPr lang="ar-IQ" b="1" dirty="0" smtClean="0"/>
              <a:t> وتختلف الاسس التي على ضوئها تحديد هذه الانواع ويمكن حصرها فيما يلي   اولا تقسيم 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وفقا </a:t>
            </a:r>
            <a:r>
              <a:rPr lang="ar-IQ" b="1" dirty="0" err="1" smtClean="0"/>
              <a:t>للحاله</a:t>
            </a:r>
            <a:r>
              <a:rPr lang="ar-IQ" b="1" dirty="0" smtClean="0"/>
              <a:t> التي توجه فيه </a:t>
            </a:r>
          </a:p>
          <a:p>
            <a:pPr algn="justLow"/>
            <a:r>
              <a:rPr lang="ar-IQ" b="1" dirty="0" smtClean="0"/>
              <a:t>1-الحرب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في وقت الحرب  وهي التي تشن ضد الاعداء في وقت الحرب وفي اثناء وخلال </a:t>
            </a:r>
            <a:r>
              <a:rPr lang="ar-IQ" b="1" dirty="0" err="1" smtClean="0"/>
              <a:t>المعركه</a:t>
            </a:r>
            <a:r>
              <a:rPr lang="ar-IQ" b="1" dirty="0" smtClean="0"/>
              <a:t>  حيث تكون سلاح مساعد  لتحقيق اهداف العمليات </a:t>
            </a:r>
            <a:r>
              <a:rPr lang="ar-IQ" b="1" dirty="0" err="1" smtClean="0"/>
              <a:t>الحربيه</a:t>
            </a:r>
            <a:r>
              <a:rPr lang="ar-IQ" b="1" dirty="0" smtClean="0"/>
              <a:t> </a:t>
            </a:r>
          </a:p>
          <a:p>
            <a:pPr algn="justLow"/>
            <a:r>
              <a:rPr lang="ar-IQ" b="1" dirty="0" smtClean="0"/>
              <a:t>2- 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وقت السلم  وهي كما تعرف في وقتنا الحاضر بالغزو الفكري وهدفها التضليل او التعديل الفكري كبث المفاهيم </a:t>
            </a:r>
            <a:r>
              <a:rPr lang="ar-IQ" b="1" dirty="0" err="1" smtClean="0"/>
              <a:t>المغايره</a:t>
            </a:r>
            <a:r>
              <a:rPr lang="ar-IQ" b="1" dirty="0" smtClean="0"/>
              <a:t> لما عند الخصم واحداث </a:t>
            </a:r>
            <a:r>
              <a:rPr lang="ar-IQ" b="1" dirty="0" err="1" smtClean="0"/>
              <a:t>الفرقه</a:t>
            </a:r>
            <a:r>
              <a:rPr lang="ar-IQ" b="1" dirty="0" smtClean="0"/>
              <a:t> بين الشعب وقادته</a:t>
            </a:r>
          </a:p>
          <a:p>
            <a:pPr algn="justLow"/>
            <a:r>
              <a:rPr lang="ar-IQ" b="1" dirty="0" smtClean="0"/>
              <a:t>ثانيا  تقسيم 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على اساس الزمن </a:t>
            </a:r>
          </a:p>
          <a:p>
            <a:pPr algn="justLow"/>
            <a:r>
              <a:rPr lang="ar-IQ" b="1" dirty="0" smtClean="0"/>
              <a:t>1-	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طويلة المدى (</a:t>
            </a:r>
            <a:r>
              <a:rPr lang="ar-IQ" b="1" dirty="0" err="1" smtClean="0"/>
              <a:t>الاستراتيجيه</a:t>
            </a:r>
            <a:r>
              <a:rPr lang="ar-IQ" b="1" dirty="0" smtClean="0"/>
              <a:t>) وتهدف الى تحقيق الاتصال الجماهيري الذي يوجه الى </a:t>
            </a:r>
            <a:r>
              <a:rPr lang="ar-IQ" b="1" dirty="0" err="1" smtClean="0"/>
              <a:t>الجمهوروعلى</a:t>
            </a:r>
            <a:r>
              <a:rPr lang="ar-IQ" b="1" dirty="0" smtClean="0"/>
              <a:t> مساحه شاسعه وهدفها </a:t>
            </a:r>
            <a:r>
              <a:rPr lang="ar-IQ" b="1" dirty="0" err="1" smtClean="0"/>
              <a:t>التاثير</a:t>
            </a:r>
            <a:r>
              <a:rPr lang="ar-IQ" b="1" dirty="0" smtClean="0"/>
              <a:t> على </a:t>
            </a:r>
            <a:r>
              <a:rPr lang="ar-IQ" b="1" dirty="0" err="1" smtClean="0"/>
              <a:t>الاراء</a:t>
            </a:r>
            <a:r>
              <a:rPr lang="ar-IQ" b="1" dirty="0" smtClean="0"/>
              <a:t> ووجهات النظر من اجل </a:t>
            </a:r>
            <a:r>
              <a:rPr lang="ar-IQ" b="1" dirty="0" err="1" smtClean="0"/>
              <a:t>المساعده</a:t>
            </a:r>
            <a:r>
              <a:rPr lang="ar-IQ" b="1" dirty="0" smtClean="0"/>
              <a:t> في تحقيق اهداف </a:t>
            </a:r>
            <a:r>
              <a:rPr lang="ar-IQ" b="1" dirty="0" err="1" smtClean="0"/>
              <a:t>الدوله</a:t>
            </a:r>
            <a:r>
              <a:rPr lang="ar-IQ" b="1" dirty="0" smtClean="0"/>
              <a:t> </a:t>
            </a:r>
          </a:p>
          <a:p>
            <a:pPr algn="justLow"/>
            <a:r>
              <a:rPr lang="ar-IQ" b="1" dirty="0" smtClean="0"/>
              <a:t>2-	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قصيرة المدى (</a:t>
            </a:r>
            <a:r>
              <a:rPr lang="ar-IQ" b="1" dirty="0" err="1" smtClean="0"/>
              <a:t>التكتيكيه</a:t>
            </a:r>
            <a:r>
              <a:rPr lang="ar-IQ" b="1" dirty="0" smtClean="0"/>
              <a:t>) وتسمى 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</a:t>
            </a:r>
            <a:r>
              <a:rPr lang="ar-IQ" b="1" dirty="0" err="1" smtClean="0"/>
              <a:t>الميدانيه</a:t>
            </a:r>
            <a:r>
              <a:rPr lang="ar-IQ" b="1" dirty="0" smtClean="0"/>
              <a:t> وتوجه ضد قوات العدو في ميدان </a:t>
            </a:r>
            <a:r>
              <a:rPr lang="ar-IQ" b="1" dirty="0" err="1" smtClean="0"/>
              <a:t>المعركه</a:t>
            </a:r>
            <a:r>
              <a:rPr lang="ar-IQ" b="1" dirty="0" smtClean="0"/>
              <a:t> </a:t>
            </a:r>
          </a:p>
          <a:p>
            <a:pPr algn="justLow"/>
            <a:r>
              <a:rPr lang="ar-IQ" b="1" dirty="0" smtClean="0"/>
              <a:t>3-	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لتعزيزيه  وتوجه نحو الاهالي  لتقوية وتعزيز العمليات </a:t>
            </a:r>
            <a:r>
              <a:rPr lang="ar-IQ" b="1" dirty="0" err="1" smtClean="0"/>
              <a:t>الحربيه</a:t>
            </a:r>
            <a:r>
              <a:rPr lang="ar-IQ" b="1" dirty="0" smtClean="0"/>
              <a:t> في مناطق العدو </a:t>
            </a:r>
          </a:p>
          <a:p>
            <a:pPr algn="justLow"/>
            <a:r>
              <a:rPr lang="ar-IQ" b="1" dirty="0" smtClean="0"/>
              <a:t>ثالثا تقسيم 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على اساس قوتها </a:t>
            </a:r>
          </a:p>
          <a:p>
            <a:pPr algn="justLow"/>
            <a:r>
              <a:rPr lang="ar-IQ" b="1" dirty="0" smtClean="0"/>
              <a:t>1-	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</a:t>
            </a:r>
            <a:r>
              <a:rPr lang="ar-IQ" b="1" dirty="0" err="1" smtClean="0"/>
              <a:t>الهجوميه</a:t>
            </a:r>
            <a:r>
              <a:rPr lang="ar-IQ" b="1" dirty="0" smtClean="0"/>
              <a:t>  وهي </a:t>
            </a:r>
            <a:r>
              <a:rPr lang="ar-IQ" b="1" dirty="0" err="1" smtClean="0"/>
              <a:t>مفاجئه</a:t>
            </a:r>
            <a:r>
              <a:rPr lang="ar-IQ" b="1" dirty="0" smtClean="0"/>
              <a:t>  العدو بالحرب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بغارات مباغته لتحطيم المعنويات </a:t>
            </a:r>
          </a:p>
          <a:p>
            <a:pPr algn="justLow"/>
            <a:r>
              <a:rPr lang="ar-IQ" b="1" dirty="0" smtClean="0"/>
              <a:t>2-	الحرب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</a:t>
            </a:r>
            <a:r>
              <a:rPr lang="ar-IQ" b="1" dirty="0" err="1" smtClean="0"/>
              <a:t>الدفاعيه</a:t>
            </a:r>
            <a:r>
              <a:rPr lang="ar-IQ" b="1" dirty="0" smtClean="0"/>
              <a:t>  وهي </a:t>
            </a:r>
            <a:r>
              <a:rPr lang="ar-IQ" b="1" dirty="0" err="1" smtClean="0"/>
              <a:t>ماتقوم</a:t>
            </a:r>
            <a:r>
              <a:rPr lang="ar-IQ" b="1" dirty="0" smtClean="0"/>
              <a:t> به </a:t>
            </a:r>
            <a:r>
              <a:rPr lang="ar-IQ" b="1" dirty="0" err="1" smtClean="0"/>
              <a:t>الجهه</a:t>
            </a:r>
            <a:r>
              <a:rPr lang="ar-IQ" b="1" dirty="0" smtClean="0"/>
              <a:t> </a:t>
            </a:r>
            <a:r>
              <a:rPr lang="ar-IQ" b="1" dirty="0" err="1" smtClean="0"/>
              <a:t>المتصديه</a:t>
            </a:r>
            <a:r>
              <a:rPr lang="ar-IQ" b="1" dirty="0" smtClean="0"/>
              <a:t> للحرب </a:t>
            </a:r>
            <a:r>
              <a:rPr lang="ar-IQ" b="1" dirty="0" err="1" smtClean="0"/>
              <a:t>النفسيه</a:t>
            </a:r>
            <a:r>
              <a:rPr lang="ar-IQ" b="1" dirty="0" smtClean="0"/>
              <a:t> التي تشن عليها من اعدائها ويتطلب ذلك معرفه ماذا يريد العدو</a:t>
            </a:r>
          </a:p>
        </p:txBody>
      </p:sp>
    </p:spTree>
    <p:extLst>
      <p:ext uri="{BB962C8B-B14F-4D97-AF65-F5344CB8AC3E}">
        <p14:creationId xmlns:p14="http://schemas.microsoft.com/office/powerpoint/2010/main" val="1234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93</Words>
  <Application>Microsoft Office PowerPoint</Application>
  <PresentationFormat>عرض على الشاشة (3:4)‏</PresentationFormat>
  <Paragraphs>12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20</cp:revision>
  <dcterms:created xsi:type="dcterms:W3CDTF">2019-01-15T11:03:01Z</dcterms:created>
  <dcterms:modified xsi:type="dcterms:W3CDTF">2019-01-15T12:18:03Z</dcterms:modified>
</cp:coreProperties>
</file>