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46542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استاذ الماده : د. زينب عبدالله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دارت المحاضره الاولى حول بدايات الدخول في علم الاقتصاد الدولي واهميه العلاقات الاقتصاديه الدوليه الاسباب الداعيه لدراسه المشاكل التي تواجه الاقتصاد الدولي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الاقتصاد الدولي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هو ذلك العلم الذي يحتوي دول العالم واجزائه المختلفه كاعضاء تتعامل وتتفاعل بعضها مع بعض من خلال اليه السوق ولقد اخذ هذا التعاون والتفاعل شكل التبادل الدولي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هنا يمكن القول ان الاقتصاد الدولي هو احد فروع علم الاقتصاد وهو علم متخصص بدراسه التجاره الدوليه , التمويل الدولي , ووضع الاسس والمبادئ التي يقوم عليها التبادل الدولي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وعلى هذا الاساس فان اهميه الاقتصاد الدولي تكمن في دراسه المشاكل العامه والخاصه التي تواجه التجاره الدوليه والتمويل الدولي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 عن الاسباب الداعيه لدراسه المشاكل التي تواجه الاقتصاد الدولي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1.وجود الحواجز بين الدول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2.اختلاف النقود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3.اختلاف السياسات النقديه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4.اختلاف الانظمه السياسيه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5.اختلاف الموارد الماديه والبشريه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30135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/صباحي ومسائي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محاضرات ماده العلاقات الاقتصاديه الدوليه /كليه العلوم السياسيه / المرحله الثالثه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Mena-rose</dc:creator>
  <cp:lastModifiedBy>Maher</cp:lastModifiedBy>
  <cp:revision>1</cp:revision>
  <dcterms:created xsi:type="dcterms:W3CDTF">2006-08-16T00:00:00Z</dcterms:created>
  <dcterms:modified xsi:type="dcterms:W3CDTF">2019-01-17T07:36:21Z</dcterms:modified>
</cp:coreProperties>
</file>