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59817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المحاضره الثانيه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اهم مراحل تطورالاقتصاد الدولي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ومن اهم مراحل تطور الاقتصاد الدولي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1.مرحله الانتقال من الاقطاع الى الراسماليه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2. مرحله الانتقال من الراسماليه التنافسيه الى الراسماليه الاحتكاريه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3.تدخل الدوله والحصول على الموارد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وكان لهذه الانتقالات نتائج اهمها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اشتداد التناقض بين العمل وراس المال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اشتداد التناقض بين الاحتكارات الراسماليه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التطور اللامتساوي داخل كل بلد راسمالي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التفاوت في معدلات النمو في الدول الراسماليه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تحويل الفائض الاقتصادي من الاطراف الى المركز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ظهور الدول الاشتراكيه الداعمه للبلدان الناميه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Mena-rose</dc:creator>
  <cp:lastModifiedBy>Maher</cp:lastModifiedBy>
  <cp:revision>1</cp:revision>
  <dcterms:created xsi:type="dcterms:W3CDTF">2006-08-16T00:00:00Z</dcterms:created>
  <dcterms:modified xsi:type="dcterms:W3CDTF">2019-01-17T07:37:11Z</dcterms:modified>
</cp:coreProperties>
</file>