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-95982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المحاضره الثالثه دارت حول الاتي</a:t>
            </a:r>
            <a:r>
              <a:rPr kumimoji="0" lang="en-US" sz="24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 سمات وضع الاقتصاد الدولي</a:t>
            </a:r>
            <a:r>
              <a:rPr kumimoji="0" lang="en-US" sz="24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1.ظهور الاقتصاد الاشتراكي العالمي قد غير من القوى الاقتصاديه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2.تفاقم الازمات الاقتصاديه في النظام الراسمالي وانعكاساته على الاطراف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3.برغم هذا القطب فان البلدان الناميه قد حصلت على استقلالها السياسي وعملت على تعزيز استقلالها السياسي والاقتصادي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4.العلاقات الغير متكافئه بين المركز والاطراف لصالح المركز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 عن اهم خصائص العلاقات الاقتصاديه بين المركز والاطراف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1.تميزت هذه الخصائص بان البلدان الناميه "الاطراف " اصبحت بلدان مصدره للمواد الخام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2.انتقال رؤوس الاموال من الاطراف الى المركز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وعليه فاننا نستطيع القول بان هناك نوعين من الانظمه الاقتصاديه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النظام الراسمالي والنظام الاشتراكي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وهناك عده فروقات بين هذين النظامين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تتعلق بطبيعه الملكيه في كلا النظامين , وغياب التكافؤ ووجودها بين النظامين , وكذلك عن ماهيه من يقوم برسم السياسه الاقتصاديه والنقديه , واخيرا عن نسبه مشاركه القطاعات في الاستثمار والتعاون الاقتصادي في كلا النظامين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Mena-rose</dc:creator>
  <cp:lastModifiedBy>Maher</cp:lastModifiedBy>
  <cp:revision>1</cp:revision>
  <dcterms:created xsi:type="dcterms:W3CDTF">2006-08-16T00:00:00Z</dcterms:created>
  <dcterms:modified xsi:type="dcterms:W3CDTF">2019-01-17T07:38:37Z</dcterms:modified>
</cp:coreProperties>
</file>