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23791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المحاضره الخامسه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تحدثت عن الاسباب التي ساعدت على نمو وازدهار التجاره الدوليه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1.الدور الذي لعبته الثوره الصناعيه في البلدان الراسماليه في نمو وتطور التجاره الدوليه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2.ظهور التخصص وتقسيم العمل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الدولي اللذان كانا احد اهم افرازات الثوره الصناعيه في المجال الزراعي والصناعي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3.لعبت الزياده في معدل النمو السكاني دور مباشر في زياده الانتاج والتبادل التجاري فالدوله اصبحت ملزمه بتوفير السلع والخدمات للمواطنين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وعليه كان هناك عوامل عده تحدد الاتجاه العام للتجاره الدوليه وهي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1.سوء توزيع الموارد بين الدول وتركزه في البعض ادى الى ان تتركز التجاره الدوليه في بعض البلدان وخاصه الراسماليه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2.ان حجم الدوله اي المساحه الجغرافيه لعبت دور مهم في التجاره الدوليه من حيث وفره وندره الموارد الطبيعيه والبشريه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3. لعب العامل السياسي دورا مهما في تحديد وجهة التجاره الدوليه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4. تعد الشركات متعدده الجنسيه احد اهم العوامل التي تحدد الاتجاه العام للتجاره الدوليه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5.الاعتراف والمعرفه بالاسواق الداخليه والخارجيه هو امر مهم بالنسبه للشركات من اجل تصريف بضاعتها بهدف تعظيم الارباح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Mena-rose</dc:creator>
  <cp:lastModifiedBy>Maher</cp:lastModifiedBy>
  <cp:revision>1</cp:revision>
  <dcterms:created xsi:type="dcterms:W3CDTF">2006-08-16T00:00:00Z</dcterms:created>
  <dcterms:modified xsi:type="dcterms:W3CDTF">2019-01-17T07:41:37Z</dcterms:modified>
</cp:coreProperties>
</file>