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782707"/>
            <a:ext cx="9144000" cy="4501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المحاضره السادسه تناولت التالي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وهنا اصبح من المهم ان نتعرف على اهم الفروقات بين التجاره الداخليه والخارجيه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1.اختلاف طبيعه القيود المفروضه على انتقال عوامل الانتاج بين التجارتين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2.الاختلاف في العملات النقديه والنظم الاقتصاديه بين التجارتين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3.الاختلاف في السياسات الاقتصاديه والاجتماعيه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الطبيعي ان ينتج عن ما تقدم مشاكل عده تواجه التجاره الدوليه وهي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غياب التكافؤ في العلاقات بين المركز والاطراف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قيام كل دوله بحمايه انتاجها الوطني من المنافسه الخارجيه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من حق كل دوله ان تضع قواعد خاصه لحركه العمل وراس المال والاستثمارات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لايمكن لاي دوله ان تكتفي ذاتيا مهما بلغت قوتها وعليه فان التبادل التجاري يعد امرا ضروريا للغايه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Mena-rose</dc:creator>
  <cp:lastModifiedBy>Maher</cp:lastModifiedBy>
  <cp:revision>1</cp:revision>
  <dcterms:created xsi:type="dcterms:W3CDTF">2006-08-16T00:00:00Z</dcterms:created>
  <dcterms:modified xsi:type="dcterms:W3CDTF">2019-01-17T07:44:33Z</dcterms:modified>
</cp:coreProperties>
</file>