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1/17/2019</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192088"/>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IQ" sz="20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المحاضره السابعه وقد تم خلالها تناول</a:t>
            </a:r>
            <a:r>
              <a:rPr kumimoji="0" lang="en-US" sz="20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فوائد العلاقات الاقتصاديه الدوليه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1.زياده النمو الاقتصادي من خلال حريه التجاره والتخصص وتقسيم العمل</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2. تعد التجاره مصدرا لتصريف فائض الانتاج الامر الذي يحقق الارباح للدول او الشركات</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3.تساعد العلاقات الاقتصاديه على تمويل المشاريع عن طريق استثمار رؤوس الاموال الاجنبيه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4. الاستفاده من العماله الماهره القادمه من الخارج</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5.العلاقت الاقتصاديه تساعد على تحويل المدخرات المحليه الى استثمارات وبالتالي تحقيق الارباح وتداول الانتاج</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اما عن اهم خصائص التجاره الدوليه فهي</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1.هيمنه الدول الاوربيه بشكل عام وامريكا وكندا بشكل خاص على التجاره الدوليه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2. ضعف دور ومكانه البلدان الناميه في التجاره الدوليه بسبب الهيمنه الاستعماريه والتبعيه الاقتصاديه في الاقتصاد الراسمالي</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3.تكيف التجاره الدوليه لصالح الغرب والشركات الاحتكاريه بفضل المنجزات التي نتجت عن الثوره العلميه والتكنلوجيه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4.نمو التجاره الدوليه وخاصه بعد الحرب العالميه الثانيه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5. هيمنه الشركات الاحتكاريه على التجاره الخارجيه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6.تحول نشاط الشركات من الانتاجيه الى الخدميه بسبب الارباح الخياليه التي تاتي من قطاع الخدمات</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كما تم التطرق الى اهم خصائص التجاره الخارجيه للبلدان العربيه</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اذ تميزت هذه التجاره بخصائص هيمنه الصادرات والواردات في ان واحد بمعنى ان هذه البلدان تصدراكثر من 80% من النفط وتستورد مابين 40%-50% من السلع الغذائيه والدوائيه والكماليه والسلع الاخرى</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IQ"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كما تميزت التجاره التجاره العربيه بضعف التنوع في الصادرات اذ ان التجاره بين البلدان العربيه تتميز بالضعف وتركز بالدرجه الاولى على تجارتها مع البلدان الراسماليه وهذا نتاج لاسباب سياسيه واقتصاديه اي التبعيه لها</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234</Words>
  <Application>Microsoft Office PowerPoint</Application>
  <PresentationFormat>On-screen Show (4:3)</PresentationFormat>
  <Paragraphs>16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Mena-rose</dc:creator>
  <cp:lastModifiedBy>Maher</cp:lastModifiedBy>
  <cp:revision>1</cp:revision>
  <dcterms:created xsi:type="dcterms:W3CDTF">2006-08-16T00:00:00Z</dcterms:created>
  <dcterms:modified xsi:type="dcterms:W3CDTF">2019-01-17T07:45:28Z</dcterms:modified>
</cp:coreProperties>
</file>