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61754"/>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المحاضره العاشره: والتي تناولت النظريه الثالثه وهي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نظريه هيكشر اولين</a:t>
            </a:r>
            <a:r>
              <a:rPr kumimoji="0" lang="en-US"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يكمن جوهرها في ان التجاره تقوم على اساس التفاوت بين الدول في مدى ندره او وفره عناصر الانتاج المختلفه وهو الذي يؤدي الى الاختلاف في اثمان عناصر الانتاج التي تساهم في العمليه الانتاجيه وبالتالي فان الاختلاف في اسعار المنتجات يؤدي الى قيام التبادل التجاري بين الدول</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اهم فروضها</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وجود بلدين وسلعتين وعنصرين اساسيين من عناصر الانتاج وهما العمل وراس المال</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وجود المنافسه الكامله لسوق العمل والسلع</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التكنلوجيا المتاحه لانتاج نفس السلعه بالنسبه للمنتجين في بلد واحد</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السلع تتفاوت من حيث استخدامها لعناصر الانتاج</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 اذواق المستهلكين معروفه من وجهة نظرهم</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نمط توزيع الدخل معروف ايضا لديهم فهو ينقسم ما بين الوظيفي والشخصي والشخصي يقسم الى نقدي وحقيقي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حريه تدفق السلع والخدمات بين البلدين</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كما تناولنا الانتقادات حول تلك النظريه</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-تركز النظريه على الاختلاف الكمي اي الاختلاف بين وفرة او ندرة عناصر الانتاج</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-تهمل النظريه الظروف التاريخيه واهميتها في اكتساب الميزه النسبيه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-تفرض عدم امكانيه انتقال عناصر الانتاج من دوله الى اخرى</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هيكشر اولين لايؤمن بان قيمه السلعه تتحدد بكميه العمل المبذول</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-يغلب على هذه النظريه طابع السكون</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-لم تفرق بين البلدان المتطوره والناميه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Mena-rose</dc:creator>
  <cp:lastModifiedBy>Maher</cp:lastModifiedBy>
  <cp:revision>1</cp:revision>
  <dcterms:created xsi:type="dcterms:W3CDTF">2006-08-16T00:00:00Z</dcterms:created>
  <dcterms:modified xsi:type="dcterms:W3CDTF">2019-01-17T07:51:38Z</dcterms:modified>
</cp:coreProperties>
</file>