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8581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المحاضره الثانيه عشر</a:t>
            </a:r>
            <a:r>
              <a:rPr kumimoji="0" lang="en-US" sz="2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تناولنا فيها ما جاء به انصار الحمايه التجاريه فهم لهم حججهم التي تقوم على الاسس التاليه</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 الحمايه تساعد على تطوير الصناعه</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 الحمايه تعني تدخل الدوله في رسم السياسه التجاريه</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-يعتقد انصار الحمايه ان التدخل يحمل طابع وطني من شانه ان يخدم تطوير الزراعه والصناعه في البلد</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-تساعد الحمايه على زياده الايرادات وتقليل الاستيرادات</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-تساعد الحمايه على حمايه السوق من سياسه الاغراق</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ثم تحدثنا عن عن تطور السياسه التجاريه اذ لوحظ انقسام المدرسه البرجوازيه على نفسها وظهرت فيها جوانب واراء مختلفه ومتناقضه فقد اعتقدت مدرسه سمث وريكاردو</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الهدف الاساس للتجاره هو تحقيق الرفاهيه وتاكيد على حريه التجاره والتخلص من القيود كما انها تدعوا الى عدم تدخل الدوله وحريه النشاط التجاري على عكس المدرسه الالمانيه التي دعت الى ضروره تدخل الدوله في النشاط الاقتصادي</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Mena-rose</dc:creator>
  <cp:lastModifiedBy>Maher</cp:lastModifiedBy>
  <cp:revision>1</cp:revision>
  <dcterms:created xsi:type="dcterms:W3CDTF">2006-08-16T00:00:00Z</dcterms:created>
  <dcterms:modified xsi:type="dcterms:W3CDTF">2019-01-17T07:55:42Z</dcterms:modified>
</cp:coreProperties>
</file>