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347812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المحاضره الخامسه عشر تناولت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مبررات التدخل في التجاره الخارجيه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والتي تضمنت اربعه محاور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الاول : دواعي حمايه الصناعه الناشئه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وهي من اقوى الحجج التي تبرر التدخل في التجاره الدوليه اذ انه لابد للسلطه الاقتصاديه من ان تتدخل لتحديد تاثير السلع المستورده على الصناعات الناشئه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Mena-rose</dc:creator>
  <cp:lastModifiedBy>Maher</cp:lastModifiedBy>
  <cp:revision>1</cp:revision>
  <dcterms:created xsi:type="dcterms:W3CDTF">2006-08-16T00:00:00Z</dcterms:created>
  <dcterms:modified xsi:type="dcterms:W3CDTF">2019-01-17T07:59:14Z</dcterms:modified>
</cp:coreProperties>
</file>