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72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1EA7CC-13D3-4BE3-B825-40778DEA386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4FFF18-1036-4DC1-B802-92A131942C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39792"/>
            <a:ext cx="7481257" cy="430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461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66" y="762000"/>
            <a:ext cx="843026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280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807485" cy="565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86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705854" cy="219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7679450" cy="231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413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8009078" cy="228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6" y="3204693"/>
            <a:ext cx="7442986" cy="188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87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12" y="1232992"/>
            <a:ext cx="8292888" cy="364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09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6677"/>
            <a:ext cx="7391400" cy="581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72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2971"/>
            <a:ext cx="7467600" cy="640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57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077200" cy="6495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39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8776"/>
            <a:ext cx="7162800" cy="584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36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1852"/>
            <a:ext cx="7467600" cy="633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07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9637"/>
            <a:ext cx="8001000" cy="640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903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703127" cy="592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17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874"/>
            <a:ext cx="8382000" cy="6831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75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717847" cy="552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15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9106"/>
            <a:ext cx="7696200" cy="550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91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575"/>
            <a:ext cx="8915400" cy="679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99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3523"/>
            <a:ext cx="7924800" cy="579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997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0</Words>
  <Application>Microsoft Office PowerPoint</Application>
  <PresentationFormat>عرض على الشاشة (3:4)‏</PresentationFormat>
  <Paragraphs>0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رحلة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6</cp:revision>
  <dcterms:created xsi:type="dcterms:W3CDTF">2018-12-18T20:05:30Z</dcterms:created>
  <dcterms:modified xsi:type="dcterms:W3CDTF">2018-12-18T20:55:13Z</dcterms:modified>
</cp:coreProperties>
</file>