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7818100" cy="125984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30" d="100"/>
          <a:sy n="30" d="100"/>
        </p:scale>
        <p:origin x="-1398" y="-102"/>
      </p:cViewPr>
      <p:guideLst>
        <p:guide orient="horz" pos="3968"/>
        <p:guide pos="56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359" y="3913673"/>
            <a:ext cx="15145385" cy="27004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715" y="7139093"/>
            <a:ext cx="12472670" cy="32195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6FD-99F2-46C1-A9FC-227303308AF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5499-32D6-455C-9EAA-CAF62B72AC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2121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6FD-99F2-46C1-A9FC-227303308AF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5499-32D6-455C-9EAA-CAF62B72AC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2808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18123" y="504523"/>
            <a:ext cx="4009073" cy="107494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0906" y="504523"/>
            <a:ext cx="11730249" cy="107494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6FD-99F2-46C1-A9FC-227303308AF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5499-32D6-455C-9EAA-CAF62B72AC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131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6FD-99F2-46C1-A9FC-227303308AF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5499-32D6-455C-9EAA-CAF62B72AC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2601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507" y="8095641"/>
            <a:ext cx="15145385" cy="2502182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7507" y="5339740"/>
            <a:ext cx="15145385" cy="27558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6FD-99F2-46C1-A9FC-227303308AF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5499-32D6-455C-9EAA-CAF62B72AC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5508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0905" y="2939629"/>
            <a:ext cx="7869661" cy="8314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7535" y="2939629"/>
            <a:ext cx="7869661" cy="8314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6FD-99F2-46C1-A9FC-227303308AF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5499-32D6-455C-9EAA-CAF62B72AC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146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0906" y="2820060"/>
            <a:ext cx="7872755" cy="1175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0906" y="3995326"/>
            <a:ext cx="7872755" cy="72586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51348" y="2820060"/>
            <a:ext cx="7875848" cy="1175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51348" y="3995326"/>
            <a:ext cx="7875848" cy="72586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6FD-99F2-46C1-A9FC-227303308AF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5499-32D6-455C-9EAA-CAF62B72AC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458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6FD-99F2-46C1-A9FC-227303308AF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5499-32D6-455C-9EAA-CAF62B72AC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3414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6FD-99F2-46C1-A9FC-227303308AF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5499-32D6-455C-9EAA-CAF62B72AC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9254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06" y="501603"/>
            <a:ext cx="5862032" cy="2134729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383" y="501606"/>
            <a:ext cx="9960813" cy="107523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906" y="2636335"/>
            <a:ext cx="5862032" cy="86176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6FD-99F2-46C1-A9FC-227303308AF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5499-32D6-455C-9EAA-CAF62B72AC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238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472" y="8818880"/>
            <a:ext cx="10690860" cy="1041119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2472" y="1125690"/>
            <a:ext cx="10690860" cy="7559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2472" y="9859999"/>
            <a:ext cx="10690860" cy="14785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A6FD-99F2-46C1-A9FC-227303308AF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5499-32D6-455C-9EAA-CAF62B72AC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314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0905" y="504520"/>
            <a:ext cx="16036290" cy="209973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0905" y="2939629"/>
            <a:ext cx="16036290" cy="83143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69639" y="11676853"/>
            <a:ext cx="4157557" cy="67074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0A6FD-99F2-46C1-A9FC-227303308AFD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7851" y="11676853"/>
            <a:ext cx="5642398" cy="67074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905" y="11676853"/>
            <a:ext cx="4157557" cy="67074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25499-32D6-455C-9EAA-CAF62B72AC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550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0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5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4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6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7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3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6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1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8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6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1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8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2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1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3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6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2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0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8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2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3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2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5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5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1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8100" cy="12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2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Custom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</dc:creator>
  <cp:lastModifiedBy>JAD</cp:lastModifiedBy>
  <cp:revision>2</cp:revision>
  <dcterms:created xsi:type="dcterms:W3CDTF">2019-01-08T20:24:40Z</dcterms:created>
  <dcterms:modified xsi:type="dcterms:W3CDTF">2019-01-08T20:31:11Z</dcterms:modified>
</cp:coreProperties>
</file>