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3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38061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1736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7192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67334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1084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60810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43918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5794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4976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21469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20579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9073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316" y="0"/>
            <a:ext cx="96993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434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0</Words>
  <Application>Microsoft Office PowerPoint</Application>
  <PresentationFormat>شاشة عريضة</PresentationFormat>
  <Paragraphs>0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internet</dc:creator>
  <cp:lastModifiedBy>internet</cp:lastModifiedBy>
  <cp:revision>17</cp:revision>
  <dcterms:created xsi:type="dcterms:W3CDTF">2019-02-25T07:34:11Z</dcterms:created>
  <dcterms:modified xsi:type="dcterms:W3CDTF">2019-02-25T08:23:30Z</dcterms:modified>
</cp:coreProperties>
</file>