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FB52-CA65-4DC8-97B8-1DF0266FA66C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D44BD-1836-4E9B-983C-AF74BF9C455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4726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FB52-CA65-4DC8-97B8-1DF0266FA66C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D44BD-1836-4E9B-983C-AF74BF9C455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4378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FB52-CA65-4DC8-97B8-1DF0266FA66C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D44BD-1836-4E9B-983C-AF74BF9C455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8664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FB52-CA65-4DC8-97B8-1DF0266FA66C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D44BD-1836-4E9B-983C-AF74BF9C455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7999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FB52-CA65-4DC8-97B8-1DF0266FA66C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D44BD-1836-4E9B-983C-AF74BF9C455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82794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FB52-CA65-4DC8-97B8-1DF0266FA66C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D44BD-1836-4E9B-983C-AF74BF9C455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34562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FB52-CA65-4DC8-97B8-1DF0266FA66C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D44BD-1836-4E9B-983C-AF74BF9C455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15293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FB52-CA65-4DC8-97B8-1DF0266FA66C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D44BD-1836-4E9B-983C-AF74BF9C455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94782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FB52-CA65-4DC8-97B8-1DF0266FA66C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D44BD-1836-4E9B-983C-AF74BF9C455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1481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FB52-CA65-4DC8-97B8-1DF0266FA66C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D44BD-1836-4E9B-983C-AF74BF9C455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6031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FB52-CA65-4DC8-97B8-1DF0266FA66C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D44BD-1836-4E9B-983C-AF74BF9C455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46819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5FB52-CA65-4DC8-97B8-1DF0266FA66C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D44BD-1836-4E9B-983C-AF74BF9C455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445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187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84292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شاشة عريضة</PresentationFormat>
  <Paragraphs>0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internet</dc:creator>
  <cp:lastModifiedBy>internet</cp:lastModifiedBy>
  <cp:revision>1</cp:revision>
  <dcterms:created xsi:type="dcterms:W3CDTF">2019-01-09T09:38:59Z</dcterms:created>
  <dcterms:modified xsi:type="dcterms:W3CDTF">2019-01-09T09:39:19Z</dcterms:modified>
</cp:coreProperties>
</file>