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0A3B2-9204-4A60-8259-065BAEB8B9C1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12C93-F566-403F-BF9A-B03751689E0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1461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0A3B2-9204-4A60-8259-065BAEB8B9C1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12C93-F566-403F-BF9A-B03751689E0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67077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0A3B2-9204-4A60-8259-065BAEB8B9C1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12C93-F566-403F-BF9A-B03751689E0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39246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0A3B2-9204-4A60-8259-065BAEB8B9C1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12C93-F566-403F-BF9A-B03751689E0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92133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0A3B2-9204-4A60-8259-065BAEB8B9C1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12C93-F566-403F-BF9A-B03751689E0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90528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0A3B2-9204-4A60-8259-065BAEB8B9C1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12C93-F566-403F-BF9A-B03751689E0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51010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0A3B2-9204-4A60-8259-065BAEB8B9C1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12C93-F566-403F-BF9A-B03751689E0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86269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0A3B2-9204-4A60-8259-065BAEB8B9C1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12C93-F566-403F-BF9A-B03751689E0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00279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0A3B2-9204-4A60-8259-065BAEB8B9C1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12C93-F566-403F-BF9A-B03751689E0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415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0A3B2-9204-4A60-8259-065BAEB8B9C1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12C93-F566-403F-BF9A-B03751689E0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57619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0A3B2-9204-4A60-8259-065BAEB8B9C1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12C93-F566-403F-BF9A-B03751689E0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2078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0A3B2-9204-4A60-8259-065BAEB8B9C1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212C93-F566-403F-BF9A-B03751689E0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40562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6479" y="0"/>
            <a:ext cx="1232847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394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Picture 1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5417178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شاشة عريضة</PresentationFormat>
  <Paragraphs>0</Paragraphs>
  <Slides>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نسق Office</vt:lpstr>
      <vt:lpstr>عرض تقديمي في PowerPoint</vt:lpstr>
      <vt:lpstr>عرض تقديمي في PowerPoint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internet</dc:creator>
  <cp:lastModifiedBy>internet</cp:lastModifiedBy>
  <cp:revision>1</cp:revision>
  <dcterms:created xsi:type="dcterms:W3CDTF">2019-01-09T09:33:08Z</dcterms:created>
  <dcterms:modified xsi:type="dcterms:W3CDTF">2019-01-09T09:34:16Z</dcterms:modified>
</cp:coreProperties>
</file>