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79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073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67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480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916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67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180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646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443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53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24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F2204-E6D2-494D-A39F-CB80473AC5C6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7916-6CA1-4A43-B473-EE736AE8DA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125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5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719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2019-01-09T08:39:48Z</dcterms:created>
  <dcterms:modified xsi:type="dcterms:W3CDTF">2019-01-09T08:40:09Z</dcterms:modified>
</cp:coreProperties>
</file>