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953B06B-76D3-4BE1-8354-E9A0B26A6107}" type="datetimeFigureOut">
              <a:rPr lang="ar-IQ" smtClean="0"/>
              <a:t>04/07/1441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D32297D9-5760-4037-AB8B-762CE00A49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738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E24DB46-FCCF-4556-B503-49EB15D966AA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431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96A7-A542-48D5-8D61-2F9C7D4087DB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170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7DA813F-849D-4F3E-8D13-59E2A8E0A68C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5529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33D6E8A-96BF-4A6A-B482-FA0356B061F2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2686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0310E61-3B00-4FBB-A92D-F145AB654CD0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5342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57B-6FD5-4020-BB8D-93F11D67D7B6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021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4-04E5-4502-8A5A-531A6C374243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6277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A0-B1B9-4AD5-8E13-0AAD3D538B3F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3292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C74F0C-2BCA-4E5C-8C4A-18AB816103AA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594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44D2-10AE-4879-8EA9-5749576175C6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72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3B866EA-8FD9-43CE-A2EF-7D8378D82343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22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3383-179D-400C-A8D5-4B5485A69809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894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9D8B-6B64-4B9A-BDCB-6876497DC3B7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93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BC7E-0282-459E-A36D-8623BF8A34E3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033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D9D-C191-43D6-BD83-2271F9243B7C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150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64C9-AE82-4010-9440-16EF81C8F6EF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783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813F-8395-4C2D-A8FC-2F423400EB85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784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A9EA-DF2F-46E3-8663-6E37ABD15748}" type="datetime8">
              <a:rPr lang="ar-IQ" smtClean="0"/>
              <a:t>27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206A-8350-4580-801A-09BB732E86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5711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مادة الحاسوب – المرحلة الاولى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926151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أساسيات الحاسوب والانترنت (اوفيس 2010)</a:t>
            </a:r>
          </a:p>
          <a:p>
            <a:pPr algn="ctr"/>
            <a:r>
              <a:rPr lang="ar-IQ" dirty="0" smtClean="0"/>
              <a:t>م. م. احمد رمزي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69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- الفصل الأول / أساسيات الانترنت</a:t>
            </a:r>
            <a:br>
              <a:rPr lang="ar-IQ" dirty="0" smtClean="0"/>
            </a:br>
            <a:r>
              <a:rPr lang="ar-IQ" dirty="0"/>
              <a:t> </a:t>
            </a:r>
            <a:r>
              <a:rPr lang="ar-IQ" dirty="0" smtClean="0"/>
              <a:t>                                المحاضرة الثانية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3814" y="2194560"/>
            <a:ext cx="3672385" cy="4024125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ar-IQ" dirty="0" smtClean="0"/>
              <a:t>4- الشبكة </a:t>
            </a:r>
            <a:r>
              <a:rPr lang="ar-IQ" dirty="0" smtClean="0"/>
              <a:t>العالمية </a:t>
            </a:r>
            <a:r>
              <a:rPr lang="ar-IQ" dirty="0" smtClean="0"/>
              <a:t>(الويب):</a:t>
            </a:r>
          </a:p>
          <a:p>
            <a:pPr algn="just">
              <a:lnSpc>
                <a:spcPct val="200000"/>
              </a:lnSpc>
            </a:pPr>
            <a:r>
              <a:rPr lang="ar-IQ" dirty="0" smtClean="0"/>
              <a:t>تعتبر الويب " الشبكة العلمية" (</a:t>
            </a:r>
            <a:r>
              <a:rPr lang="en-US" dirty="0" smtClean="0"/>
              <a:t>World Wide Web</a:t>
            </a:r>
            <a:r>
              <a:rPr lang="ar-IQ" dirty="0" smtClean="0"/>
              <a:t>) من اهم أجزاء الانترنت.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45" y="2683846"/>
            <a:ext cx="6202056" cy="2584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847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        المحاضرة </a:t>
            </a:r>
            <a:r>
              <a:rPr lang="ar-IQ" dirty="0" smtClean="0"/>
              <a:t>الثانية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3940" y="2194560"/>
            <a:ext cx="3522260" cy="4024125"/>
          </a:xfrm>
        </p:spPr>
        <p:txBody>
          <a:bodyPr/>
          <a:lstStyle/>
          <a:p>
            <a:r>
              <a:rPr lang="ar-IQ" dirty="0" smtClean="0"/>
              <a:t>5- بعض المصطلحات المهمة:</a:t>
            </a:r>
          </a:p>
          <a:p>
            <a:r>
              <a:rPr lang="ar-IQ" dirty="0" smtClean="0"/>
              <a:t>1- </a:t>
            </a:r>
            <a:r>
              <a:rPr lang="en-US" dirty="0" smtClean="0"/>
              <a:t>WWW</a:t>
            </a:r>
          </a:p>
          <a:p>
            <a:pPr algn="r"/>
            <a:r>
              <a:rPr lang="ar-IQ" dirty="0" smtClean="0"/>
              <a:t>2- </a:t>
            </a:r>
            <a:r>
              <a:rPr lang="en-US" dirty="0" smtClean="0"/>
              <a:t>Web Browser</a:t>
            </a:r>
          </a:p>
          <a:p>
            <a:pPr algn="r"/>
            <a:r>
              <a:rPr lang="ar-IQ" dirty="0" smtClean="0"/>
              <a:t>3- </a:t>
            </a:r>
            <a:r>
              <a:rPr lang="en-US" dirty="0" smtClean="0"/>
              <a:t>HTML</a:t>
            </a:r>
          </a:p>
          <a:p>
            <a:pPr algn="r"/>
            <a:r>
              <a:rPr lang="ar-IQ" dirty="0" smtClean="0"/>
              <a:t>4- </a:t>
            </a:r>
            <a:r>
              <a:rPr lang="en-US" dirty="0" smtClean="0"/>
              <a:t>Download</a:t>
            </a:r>
          </a:p>
          <a:p>
            <a:pPr algn="r"/>
            <a:r>
              <a:rPr lang="ar-IQ" dirty="0" smtClean="0"/>
              <a:t>5- </a:t>
            </a:r>
            <a:r>
              <a:rPr lang="en-US" dirty="0" smtClean="0"/>
              <a:t>Upload</a:t>
            </a:r>
          </a:p>
          <a:p>
            <a:pPr algn="r"/>
            <a:r>
              <a:rPr lang="ar-IQ" dirty="0" smtClean="0"/>
              <a:t>6- </a:t>
            </a:r>
            <a:r>
              <a:rPr lang="en-US" dirty="0" smtClean="0"/>
              <a:t> E-mail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3</a:t>
            </a:fld>
            <a:endParaRPr lang="ar-IQ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176" y="2395892"/>
            <a:ext cx="4433887" cy="33211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1601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        المحاضرة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2436" y="2194560"/>
            <a:ext cx="5323764" cy="4024125"/>
          </a:xfrm>
        </p:spPr>
        <p:txBody>
          <a:bodyPr/>
          <a:lstStyle/>
          <a:p>
            <a:r>
              <a:rPr lang="ar-IQ" dirty="0" smtClean="0"/>
              <a:t>6- أنواع البروتوكولات:</a:t>
            </a:r>
          </a:p>
          <a:p>
            <a:pPr marL="0" indent="0">
              <a:buNone/>
            </a:pPr>
            <a:r>
              <a:rPr lang="ar-IQ" dirty="0"/>
              <a:t>	</a:t>
            </a:r>
            <a:r>
              <a:rPr lang="ar-IQ" dirty="0" smtClean="0"/>
              <a:t>توجد أنواع شائعة من البروتوكلات منها: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1- الايثرنت: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2- </a:t>
            </a:r>
            <a:r>
              <a:rPr lang="en-US" dirty="0" smtClean="0"/>
              <a:t>Local Talk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3- حلقة التمرير.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4- </a:t>
            </a:r>
            <a:r>
              <a:rPr lang="en-US" dirty="0" smtClean="0"/>
              <a:t>FDDI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5- </a:t>
            </a:r>
            <a:r>
              <a:rPr lang="en-US" dirty="0" smtClean="0"/>
              <a:t>ATM</a:t>
            </a:r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206A-8350-4580-801A-09BB732E86CE}" type="slidenum">
              <a:rPr lang="ar-IQ" smtClean="0"/>
              <a:t>4</a:t>
            </a:fld>
            <a:endParaRPr lang="ar-IQ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" y="2442910"/>
            <a:ext cx="5071456" cy="352742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1701546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204</TotalTime>
  <Words>84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Vapor Trail</vt:lpstr>
      <vt:lpstr>مادة الحاسوب – المرحلة الاولى</vt:lpstr>
      <vt:lpstr>- الفصل الأول / أساسيات الانترنت                                  المحاضرة الثانية</vt:lpstr>
      <vt:lpstr>- الفصل الأول / أساسيات الانترنت                                  المحاضرة الثانية</vt:lpstr>
      <vt:lpstr>- الفصل الأول / أساسيات الانترنت                                  المحاضرة الثانية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الحاسوب – المرحلة الاولى</dc:title>
  <dc:creator>Maher Fattouh</dc:creator>
  <cp:lastModifiedBy>Maher Fattouh</cp:lastModifiedBy>
  <cp:revision>9</cp:revision>
  <dcterms:created xsi:type="dcterms:W3CDTF">2020-02-18T19:03:42Z</dcterms:created>
  <dcterms:modified xsi:type="dcterms:W3CDTF">2020-02-27T17:40:53Z</dcterms:modified>
</cp:coreProperties>
</file>