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8E064A-9C6A-4DF7-AD4D-745D62B127E1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1C6A936F-FC1C-411F-B1DC-0E66D1C50459}">
      <dgm:prSet phldrT="[نص]"/>
      <dgm:spPr/>
      <dgm:t>
        <a:bodyPr/>
        <a:lstStyle/>
        <a:p>
          <a:pPr rtl="1"/>
          <a:r>
            <a:rPr lang="ar-IQ" dirty="0" err="1" smtClean="0"/>
            <a:t>الرشادة</a:t>
          </a:r>
          <a:r>
            <a:rPr lang="ar-IQ" dirty="0" smtClean="0"/>
            <a:t>=منافع أكبر وبكلف قليلة=الجدوى=سياسية واقتصادية واجتماعية...</a:t>
          </a:r>
          <a:endParaRPr lang="ar-IQ" dirty="0"/>
        </a:p>
      </dgm:t>
    </dgm:pt>
    <dgm:pt modelId="{CCAAED18-8C18-4D6C-AB7F-A795B0393B96}" type="parTrans" cxnId="{9E7521EA-A04B-4DA6-9527-2FE7786163C0}">
      <dgm:prSet/>
      <dgm:spPr/>
    </dgm:pt>
    <dgm:pt modelId="{9A9EB16D-5D80-4DB5-BAF2-D91399156C96}" type="sibTrans" cxnId="{9E7521EA-A04B-4DA6-9527-2FE7786163C0}">
      <dgm:prSet/>
      <dgm:spPr/>
    </dgm:pt>
    <dgm:pt modelId="{C3CA6645-8CFB-405A-A7FA-4E38526318F5}">
      <dgm:prSet phldrT="[نص]"/>
      <dgm:spPr/>
      <dgm:t>
        <a:bodyPr/>
        <a:lstStyle/>
        <a:p>
          <a:pPr rtl="1"/>
          <a:r>
            <a:rPr lang="ar-IQ" dirty="0" smtClean="0"/>
            <a:t>إعداد البدائل(الحلول)</a:t>
          </a:r>
        </a:p>
        <a:p>
          <a:pPr rtl="1"/>
          <a:r>
            <a:rPr lang="ar-IQ" dirty="0" smtClean="0"/>
            <a:t>المنافع  &amp;الكلفة=الإمكانات المتاحة(مادياً وبشرياً) والزمن المطلوب والأضرار </a:t>
          </a:r>
          <a:endParaRPr lang="ar-IQ" dirty="0"/>
        </a:p>
      </dgm:t>
    </dgm:pt>
    <dgm:pt modelId="{BF35145C-70FB-4D10-A5A9-ACFD735CC704}" type="parTrans" cxnId="{256C2821-3BA2-487B-ABC5-2C575B961E3E}">
      <dgm:prSet/>
      <dgm:spPr/>
    </dgm:pt>
    <dgm:pt modelId="{E0CCAFA8-5345-429B-8969-E3ABE147454B}" type="sibTrans" cxnId="{256C2821-3BA2-487B-ABC5-2C575B961E3E}">
      <dgm:prSet/>
      <dgm:spPr/>
    </dgm:pt>
    <dgm:pt modelId="{6A0BAACF-287C-4717-A05D-861AAC022CA2}">
      <dgm:prSet phldrT="[نص]" custT="1"/>
      <dgm:spPr/>
      <dgm:t>
        <a:bodyPr/>
        <a:lstStyle/>
        <a:p>
          <a:pPr rtl="1"/>
          <a:r>
            <a:rPr lang="ar-IQ" sz="2000" b="1" dirty="0" smtClean="0"/>
            <a:t>1-اعتراف بوجود المشكلة وخطورتها وضرورة حلها</a:t>
          </a:r>
        </a:p>
        <a:p>
          <a:pPr rtl="1"/>
          <a:r>
            <a:rPr lang="ar-IQ" sz="2000" b="1" dirty="0" smtClean="0"/>
            <a:t>2-حصول اتفاق حول ضرورتها وآليات حلها</a:t>
          </a:r>
        </a:p>
        <a:p>
          <a:pPr rtl="1"/>
          <a:r>
            <a:rPr lang="ar-IQ" sz="2000" b="1" dirty="0" smtClean="0"/>
            <a:t>3- العقلانية والخبرة والشخصية</a:t>
          </a:r>
        </a:p>
        <a:p>
          <a:pPr rtl="1"/>
          <a:r>
            <a:rPr lang="ar-IQ" sz="1600" b="1" dirty="0" smtClean="0"/>
            <a:t>4- مشاركة كل المعنيين(من هم ) </a:t>
          </a:r>
          <a:endParaRPr lang="ar-IQ" sz="1600" b="1" dirty="0"/>
        </a:p>
      </dgm:t>
    </dgm:pt>
    <dgm:pt modelId="{27F52300-8922-4E33-B71D-BF665491DC3E}" type="parTrans" cxnId="{F5BEC2A0-0400-434A-B1E4-300680698B81}">
      <dgm:prSet/>
      <dgm:spPr/>
    </dgm:pt>
    <dgm:pt modelId="{E8370FA8-C7BC-4987-A9D0-B6C0A75E6B62}" type="sibTrans" cxnId="{F5BEC2A0-0400-434A-B1E4-300680698B81}">
      <dgm:prSet/>
      <dgm:spPr/>
    </dgm:pt>
    <dgm:pt modelId="{86B3E2B2-D4AE-4219-A4D2-18A19B0A4D2C}" type="pres">
      <dgm:prSet presAssocID="{D28E064A-9C6A-4DF7-AD4D-745D62B127E1}" presName="Name0" presStyleCnt="0">
        <dgm:presLayoutVars>
          <dgm:dir/>
          <dgm:resizeHandles val="exact"/>
        </dgm:presLayoutVars>
      </dgm:prSet>
      <dgm:spPr/>
    </dgm:pt>
    <dgm:pt modelId="{024BC0D2-84BF-4840-8CEA-72B37775582F}" type="pres">
      <dgm:prSet presAssocID="{D28E064A-9C6A-4DF7-AD4D-745D62B127E1}" presName="fgShape" presStyleLbl="fgShp" presStyleIdx="0" presStyleCnt="1" custLinFactNeighborX="-407" custLinFactNeighborY="54246"/>
      <dgm:spPr/>
    </dgm:pt>
    <dgm:pt modelId="{8389C025-5EEB-4177-AE7E-C9F713950E3D}" type="pres">
      <dgm:prSet presAssocID="{D28E064A-9C6A-4DF7-AD4D-745D62B127E1}" presName="linComp" presStyleCnt="0"/>
      <dgm:spPr/>
    </dgm:pt>
    <dgm:pt modelId="{44A2BDE0-169B-4C45-9100-10697C10E883}" type="pres">
      <dgm:prSet presAssocID="{1C6A936F-FC1C-411F-B1DC-0E66D1C50459}" presName="compNode" presStyleCnt="0"/>
      <dgm:spPr/>
    </dgm:pt>
    <dgm:pt modelId="{FE5B0DEF-5EE9-41CD-9250-C27D81E2436E}" type="pres">
      <dgm:prSet presAssocID="{1C6A936F-FC1C-411F-B1DC-0E66D1C50459}" presName="bkgdShape" presStyleLbl="node1" presStyleIdx="0" presStyleCnt="3"/>
      <dgm:spPr/>
      <dgm:t>
        <a:bodyPr/>
        <a:lstStyle/>
        <a:p>
          <a:pPr rtl="1"/>
          <a:endParaRPr lang="ar-IQ"/>
        </a:p>
      </dgm:t>
    </dgm:pt>
    <dgm:pt modelId="{06E4D6CD-ED39-4106-8232-87F5CD794CA6}" type="pres">
      <dgm:prSet presAssocID="{1C6A936F-FC1C-411F-B1DC-0E66D1C50459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E88FB3B9-CA23-4403-85C6-AC4E7E18B661}" type="pres">
      <dgm:prSet presAssocID="{1C6A936F-FC1C-411F-B1DC-0E66D1C50459}" presName="invisiNode" presStyleLbl="node1" presStyleIdx="0" presStyleCnt="3"/>
      <dgm:spPr/>
    </dgm:pt>
    <dgm:pt modelId="{58CED88F-C309-4F5F-A7EF-E5AFA425A2DB}" type="pres">
      <dgm:prSet presAssocID="{1C6A936F-FC1C-411F-B1DC-0E66D1C50459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EA2FA00-9679-4969-A137-13E29FBD4304}" type="pres">
      <dgm:prSet presAssocID="{9A9EB16D-5D80-4DB5-BAF2-D91399156C96}" presName="sibTrans" presStyleLbl="sibTrans2D1" presStyleIdx="0" presStyleCnt="0"/>
      <dgm:spPr/>
    </dgm:pt>
    <dgm:pt modelId="{23FAC7CB-DA2D-4375-8DA2-21BDFA064921}" type="pres">
      <dgm:prSet presAssocID="{C3CA6645-8CFB-405A-A7FA-4E38526318F5}" presName="compNode" presStyleCnt="0"/>
      <dgm:spPr/>
    </dgm:pt>
    <dgm:pt modelId="{084D0785-37BF-41FA-9B78-6F559E16EB09}" type="pres">
      <dgm:prSet presAssocID="{C3CA6645-8CFB-405A-A7FA-4E38526318F5}" presName="bkgdShape" presStyleLbl="node1" presStyleIdx="1" presStyleCnt="3"/>
      <dgm:spPr/>
      <dgm:t>
        <a:bodyPr/>
        <a:lstStyle/>
        <a:p>
          <a:pPr rtl="1"/>
          <a:endParaRPr lang="ar-IQ"/>
        </a:p>
      </dgm:t>
    </dgm:pt>
    <dgm:pt modelId="{8B5FAB83-6FED-46C8-A7CC-05B9A787FFFE}" type="pres">
      <dgm:prSet presAssocID="{C3CA6645-8CFB-405A-A7FA-4E38526318F5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5B9A9171-AC96-42C7-8455-F4BF1C565533}" type="pres">
      <dgm:prSet presAssocID="{C3CA6645-8CFB-405A-A7FA-4E38526318F5}" presName="invisiNode" presStyleLbl="node1" presStyleIdx="1" presStyleCnt="3"/>
      <dgm:spPr/>
    </dgm:pt>
    <dgm:pt modelId="{CF3A1369-D63A-4833-A771-E910F4EB811B}" type="pres">
      <dgm:prSet presAssocID="{C3CA6645-8CFB-405A-A7FA-4E38526318F5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379D0CD-FE24-4C11-A44F-A302331750B1}" type="pres">
      <dgm:prSet presAssocID="{E0CCAFA8-5345-429B-8969-E3ABE147454B}" presName="sibTrans" presStyleLbl="sibTrans2D1" presStyleIdx="0" presStyleCnt="0"/>
      <dgm:spPr/>
    </dgm:pt>
    <dgm:pt modelId="{13D1AE6A-340D-431F-B6C4-06B2607E91DF}" type="pres">
      <dgm:prSet presAssocID="{6A0BAACF-287C-4717-A05D-861AAC022CA2}" presName="compNode" presStyleCnt="0"/>
      <dgm:spPr/>
    </dgm:pt>
    <dgm:pt modelId="{FFA5DFEB-869B-4802-82B0-725A857E07AF}" type="pres">
      <dgm:prSet presAssocID="{6A0BAACF-287C-4717-A05D-861AAC022CA2}" presName="bkgdShape" presStyleLbl="node1" presStyleIdx="2" presStyleCnt="3"/>
      <dgm:spPr/>
      <dgm:t>
        <a:bodyPr/>
        <a:lstStyle/>
        <a:p>
          <a:pPr rtl="1"/>
          <a:endParaRPr lang="ar-IQ"/>
        </a:p>
      </dgm:t>
    </dgm:pt>
    <dgm:pt modelId="{50744262-5535-4027-9E0F-066B974D9C42}" type="pres">
      <dgm:prSet presAssocID="{6A0BAACF-287C-4717-A05D-861AAC022CA2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4EF1A46A-46A6-444E-8202-5E93D544F469}" type="pres">
      <dgm:prSet presAssocID="{6A0BAACF-287C-4717-A05D-861AAC022CA2}" presName="invisiNode" presStyleLbl="node1" presStyleIdx="2" presStyleCnt="3"/>
      <dgm:spPr/>
    </dgm:pt>
    <dgm:pt modelId="{99C934D6-3091-4B8E-88D4-21F9735346A4}" type="pres">
      <dgm:prSet presAssocID="{6A0BAACF-287C-4717-A05D-861AAC022CA2}" presName="imagNode" presStyleLbl="fgImgPlace1" presStyleIdx="2" presStyleCnt="3" custLinFactNeighborX="57" custLinFactNeighborY="-2567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256C2821-3BA2-487B-ABC5-2C575B961E3E}" srcId="{D28E064A-9C6A-4DF7-AD4D-745D62B127E1}" destId="{C3CA6645-8CFB-405A-A7FA-4E38526318F5}" srcOrd="1" destOrd="0" parTransId="{BF35145C-70FB-4D10-A5A9-ACFD735CC704}" sibTransId="{E0CCAFA8-5345-429B-8969-E3ABE147454B}"/>
    <dgm:cxn modelId="{DC36720D-10CE-4F5A-B027-6371552075E2}" type="presOf" srcId="{1C6A936F-FC1C-411F-B1DC-0E66D1C50459}" destId="{06E4D6CD-ED39-4106-8232-87F5CD794CA6}" srcOrd="1" destOrd="0" presId="urn:microsoft.com/office/officeart/2005/8/layout/hList7#1"/>
    <dgm:cxn modelId="{4BE87F69-80A6-4EC6-9CD6-0CCC42B23422}" type="presOf" srcId="{C3CA6645-8CFB-405A-A7FA-4E38526318F5}" destId="{084D0785-37BF-41FA-9B78-6F559E16EB09}" srcOrd="0" destOrd="0" presId="urn:microsoft.com/office/officeart/2005/8/layout/hList7#1"/>
    <dgm:cxn modelId="{931E0860-D6A4-4EF9-A6E5-FE4C23A5D233}" type="presOf" srcId="{D28E064A-9C6A-4DF7-AD4D-745D62B127E1}" destId="{86B3E2B2-D4AE-4219-A4D2-18A19B0A4D2C}" srcOrd="0" destOrd="0" presId="urn:microsoft.com/office/officeart/2005/8/layout/hList7#1"/>
    <dgm:cxn modelId="{3B7690AF-C7D0-4B0C-AF83-01FCEF4E96D2}" type="presOf" srcId="{C3CA6645-8CFB-405A-A7FA-4E38526318F5}" destId="{8B5FAB83-6FED-46C8-A7CC-05B9A787FFFE}" srcOrd="1" destOrd="0" presId="urn:microsoft.com/office/officeart/2005/8/layout/hList7#1"/>
    <dgm:cxn modelId="{9E7521EA-A04B-4DA6-9527-2FE7786163C0}" srcId="{D28E064A-9C6A-4DF7-AD4D-745D62B127E1}" destId="{1C6A936F-FC1C-411F-B1DC-0E66D1C50459}" srcOrd="0" destOrd="0" parTransId="{CCAAED18-8C18-4D6C-AB7F-A795B0393B96}" sibTransId="{9A9EB16D-5D80-4DB5-BAF2-D91399156C96}"/>
    <dgm:cxn modelId="{C18EB620-D3D5-4644-BABB-CB9A0A5D3BFC}" type="presOf" srcId="{E0CCAFA8-5345-429B-8969-E3ABE147454B}" destId="{3379D0CD-FE24-4C11-A44F-A302331750B1}" srcOrd="0" destOrd="0" presId="urn:microsoft.com/office/officeart/2005/8/layout/hList7#1"/>
    <dgm:cxn modelId="{B2F5A13C-7213-4E6A-8241-0DF638138576}" type="presOf" srcId="{6A0BAACF-287C-4717-A05D-861AAC022CA2}" destId="{50744262-5535-4027-9E0F-066B974D9C42}" srcOrd="1" destOrd="0" presId="urn:microsoft.com/office/officeart/2005/8/layout/hList7#1"/>
    <dgm:cxn modelId="{142DE92A-1630-4EA6-B835-D51A517758EB}" type="presOf" srcId="{9A9EB16D-5D80-4DB5-BAF2-D91399156C96}" destId="{0EA2FA00-9679-4969-A137-13E29FBD4304}" srcOrd="0" destOrd="0" presId="urn:microsoft.com/office/officeart/2005/8/layout/hList7#1"/>
    <dgm:cxn modelId="{DA95EC6A-046B-4AA4-8049-95A5B698750D}" type="presOf" srcId="{1C6A936F-FC1C-411F-B1DC-0E66D1C50459}" destId="{FE5B0DEF-5EE9-41CD-9250-C27D81E2436E}" srcOrd="0" destOrd="0" presId="urn:microsoft.com/office/officeart/2005/8/layout/hList7#1"/>
    <dgm:cxn modelId="{F5BEC2A0-0400-434A-B1E4-300680698B81}" srcId="{D28E064A-9C6A-4DF7-AD4D-745D62B127E1}" destId="{6A0BAACF-287C-4717-A05D-861AAC022CA2}" srcOrd="2" destOrd="0" parTransId="{27F52300-8922-4E33-B71D-BF665491DC3E}" sibTransId="{E8370FA8-C7BC-4987-A9D0-B6C0A75E6B62}"/>
    <dgm:cxn modelId="{08ADE021-84C1-4FAF-BBF5-3FA95A97F7CA}" type="presOf" srcId="{6A0BAACF-287C-4717-A05D-861AAC022CA2}" destId="{FFA5DFEB-869B-4802-82B0-725A857E07AF}" srcOrd="0" destOrd="0" presId="urn:microsoft.com/office/officeart/2005/8/layout/hList7#1"/>
    <dgm:cxn modelId="{E557456F-EA39-4E83-924B-D0576360C561}" type="presParOf" srcId="{86B3E2B2-D4AE-4219-A4D2-18A19B0A4D2C}" destId="{024BC0D2-84BF-4840-8CEA-72B37775582F}" srcOrd="0" destOrd="0" presId="urn:microsoft.com/office/officeart/2005/8/layout/hList7#1"/>
    <dgm:cxn modelId="{93484006-C76F-471B-B9AC-D56DBAF03E59}" type="presParOf" srcId="{86B3E2B2-D4AE-4219-A4D2-18A19B0A4D2C}" destId="{8389C025-5EEB-4177-AE7E-C9F713950E3D}" srcOrd="1" destOrd="0" presId="urn:microsoft.com/office/officeart/2005/8/layout/hList7#1"/>
    <dgm:cxn modelId="{DA2DA191-876B-46D4-BAA4-980BCCA62CC2}" type="presParOf" srcId="{8389C025-5EEB-4177-AE7E-C9F713950E3D}" destId="{44A2BDE0-169B-4C45-9100-10697C10E883}" srcOrd="0" destOrd="0" presId="urn:microsoft.com/office/officeart/2005/8/layout/hList7#1"/>
    <dgm:cxn modelId="{999CFFD1-DD49-4DBD-9AC3-71D415535D9F}" type="presParOf" srcId="{44A2BDE0-169B-4C45-9100-10697C10E883}" destId="{FE5B0DEF-5EE9-41CD-9250-C27D81E2436E}" srcOrd="0" destOrd="0" presId="urn:microsoft.com/office/officeart/2005/8/layout/hList7#1"/>
    <dgm:cxn modelId="{8430A7C7-E80A-47C7-AFB8-664CDC690B7D}" type="presParOf" srcId="{44A2BDE0-169B-4C45-9100-10697C10E883}" destId="{06E4D6CD-ED39-4106-8232-87F5CD794CA6}" srcOrd="1" destOrd="0" presId="urn:microsoft.com/office/officeart/2005/8/layout/hList7#1"/>
    <dgm:cxn modelId="{08A8018C-1235-4021-873E-86C89CE9AA3A}" type="presParOf" srcId="{44A2BDE0-169B-4C45-9100-10697C10E883}" destId="{E88FB3B9-CA23-4403-85C6-AC4E7E18B661}" srcOrd="2" destOrd="0" presId="urn:microsoft.com/office/officeart/2005/8/layout/hList7#1"/>
    <dgm:cxn modelId="{6574619C-31A6-4F40-905E-5837A61D232F}" type="presParOf" srcId="{44A2BDE0-169B-4C45-9100-10697C10E883}" destId="{58CED88F-C309-4F5F-A7EF-E5AFA425A2DB}" srcOrd="3" destOrd="0" presId="urn:microsoft.com/office/officeart/2005/8/layout/hList7#1"/>
    <dgm:cxn modelId="{F21A82D1-BE17-4865-96CC-E756D5ACF197}" type="presParOf" srcId="{8389C025-5EEB-4177-AE7E-C9F713950E3D}" destId="{0EA2FA00-9679-4969-A137-13E29FBD4304}" srcOrd="1" destOrd="0" presId="urn:microsoft.com/office/officeart/2005/8/layout/hList7#1"/>
    <dgm:cxn modelId="{88316F41-DD71-41DC-8DD9-18F45865D5B6}" type="presParOf" srcId="{8389C025-5EEB-4177-AE7E-C9F713950E3D}" destId="{23FAC7CB-DA2D-4375-8DA2-21BDFA064921}" srcOrd="2" destOrd="0" presId="urn:microsoft.com/office/officeart/2005/8/layout/hList7#1"/>
    <dgm:cxn modelId="{2E2EEE52-1EDA-48C0-858B-8600A659B2F6}" type="presParOf" srcId="{23FAC7CB-DA2D-4375-8DA2-21BDFA064921}" destId="{084D0785-37BF-41FA-9B78-6F559E16EB09}" srcOrd="0" destOrd="0" presId="urn:microsoft.com/office/officeart/2005/8/layout/hList7#1"/>
    <dgm:cxn modelId="{FACE479D-21E7-431D-B3F8-237512DDD89F}" type="presParOf" srcId="{23FAC7CB-DA2D-4375-8DA2-21BDFA064921}" destId="{8B5FAB83-6FED-46C8-A7CC-05B9A787FFFE}" srcOrd="1" destOrd="0" presId="urn:microsoft.com/office/officeart/2005/8/layout/hList7#1"/>
    <dgm:cxn modelId="{E736BE93-C302-4EE6-B0AC-D97DB9325CBE}" type="presParOf" srcId="{23FAC7CB-DA2D-4375-8DA2-21BDFA064921}" destId="{5B9A9171-AC96-42C7-8455-F4BF1C565533}" srcOrd="2" destOrd="0" presId="urn:microsoft.com/office/officeart/2005/8/layout/hList7#1"/>
    <dgm:cxn modelId="{D032A3FE-2CD2-4904-A865-D835E4D9FA4C}" type="presParOf" srcId="{23FAC7CB-DA2D-4375-8DA2-21BDFA064921}" destId="{CF3A1369-D63A-4833-A771-E910F4EB811B}" srcOrd="3" destOrd="0" presId="urn:microsoft.com/office/officeart/2005/8/layout/hList7#1"/>
    <dgm:cxn modelId="{B9CFFC7D-9807-4F31-90C4-B6B71E499973}" type="presParOf" srcId="{8389C025-5EEB-4177-AE7E-C9F713950E3D}" destId="{3379D0CD-FE24-4C11-A44F-A302331750B1}" srcOrd="3" destOrd="0" presId="urn:microsoft.com/office/officeart/2005/8/layout/hList7#1"/>
    <dgm:cxn modelId="{F5ECC88B-CA99-45B9-BB95-95F5BA81BE5E}" type="presParOf" srcId="{8389C025-5EEB-4177-AE7E-C9F713950E3D}" destId="{13D1AE6A-340D-431F-B6C4-06B2607E91DF}" srcOrd="4" destOrd="0" presId="urn:microsoft.com/office/officeart/2005/8/layout/hList7#1"/>
    <dgm:cxn modelId="{9B6E1194-D16D-44D9-BAD1-747D0FA04B36}" type="presParOf" srcId="{13D1AE6A-340D-431F-B6C4-06B2607E91DF}" destId="{FFA5DFEB-869B-4802-82B0-725A857E07AF}" srcOrd="0" destOrd="0" presId="urn:microsoft.com/office/officeart/2005/8/layout/hList7#1"/>
    <dgm:cxn modelId="{2A902D46-5683-42D2-A1A2-4DAB8E829061}" type="presParOf" srcId="{13D1AE6A-340D-431F-B6C4-06B2607E91DF}" destId="{50744262-5535-4027-9E0F-066B974D9C42}" srcOrd="1" destOrd="0" presId="urn:microsoft.com/office/officeart/2005/8/layout/hList7#1"/>
    <dgm:cxn modelId="{01ACCB17-4702-44A4-B8B2-E71EF1E64B70}" type="presParOf" srcId="{13D1AE6A-340D-431F-B6C4-06B2607E91DF}" destId="{4EF1A46A-46A6-444E-8202-5E93D544F469}" srcOrd="2" destOrd="0" presId="urn:microsoft.com/office/officeart/2005/8/layout/hList7#1"/>
    <dgm:cxn modelId="{081F125D-8887-47A5-952E-D18F35074386}" type="presParOf" srcId="{13D1AE6A-340D-431F-B6C4-06B2607E91DF}" destId="{99C934D6-3091-4B8E-88D4-21F9735346A4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5B0DEF-5EE9-41CD-9250-C27D81E2436E}">
      <dsp:nvSpPr>
        <dsp:cNvPr id="0" name=""/>
        <dsp:cNvSpPr/>
      </dsp:nvSpPr>
      <dsp:spPr>
        <a:xfrm>
          <a:off x="1727" y="0"/>
          <a:ext cx="2688282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100" kern="1200" dirty="0" err="1" smtClean="0"/>
            <a:t>الرشادة</a:t>
          </a:r>
          <a:r>
            <a:rPr lang="ar-IQ" sz="2100" kern="1200" dirty="0" smtClean="0"/>
            <a:t>=منافع أكبر وبكلف قليلة=الجدوى=سياسية واقتصادية واجتماعية...</a:t>
          </a:r>
          <a:endParaRPr lang="ar-IQ" sz="2100" kern="1200" dirty="0"/>
        </a:p>
      </dsp:txBody>
      <dsp:txXfrm>
        <a:off x="1727" y="1810385"/>
        <a:ext cx="2688282" cy="1810385"/>
      </dsp:txXfrm>
    </dsp:sp>
    <dsp:sp modelId="{58CED88F-C309-4F5F-A7EF-E5AFA425A2DB}">
      <dsp:nvSpPr>
        <dsp:cNvPr id="0" name=""/>
        <dsp:cNvSpPr/>
      </dsp:nvSpPr>
      <dsp:spPr>
        <a:xfrm>
          <a:off x="592296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4D0785-37BF-41FA-9B78-6F559E16EB09}">
      <dsp:nvSpPr>
        <dsp:cNvPr id="0" name=""/>
        <dsp:cNvSpPr/>
      </dsp:nvSpPr>
      <dsp:spPr>
        <a:xfrm>
          <a:off x="2770658" y="0"/>
          <a:ext cx="2688282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100" kern="1200" dirty="0" smtClean="0"/>
            <a:t>إعداد البدائل(الحلول)</a:t>
          </a:r>
        </a:p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100" kern="1200" dirty="0" smtClean="0"/>
            <a:t>المنافع  &amp;الكلفة=الإمكانات المتاحة(مادياً وبشرياً) والزمن المطلوب والأضرار </a:t>
          </a:r>
          <a:endParaRPr lang="ar-IQ" sz="2100" kern="1200" dirty="0"/>
        </a:p>
      </dsp:txBody>
      <dsp:txXfrm>
        <a:off x="2770658" y="1810385"/>
        <a:ext cx="2688282" cy="1810385"/>
      </dsp:txXfrm>
    </dsp:sp>
    <dsp:sp modelId="{CF3A1369-D63A-4833-A771-E910F4EB811B}">
      <dsp:nvSpPr>
        <dsp:cNvPr id="0" name=""/>
        <dsp:cNvSpPr/>
      </dsp:nvSpPr>
      <dsp:spPr>
        <a:xfrm>
          <a:off x="3361227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A5DFEB-869B-4802-82B0-725A857E07AF}">
      <dsp:nvSpPr>
        <dsp:cNvPr id="0" name=""/>
        <dsp:cNvSpPr/>
      </dsp:nvSpPr>
      <dsp:spPr>
        <a:xfrm>
          <a:off x="5539589" y="0"/>
          <a:ext cx="2688282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000" b="1" kern="1200" dirty="0" smtClean="0"/>
            <a:t>1-اعتراف بوجود المشكلة وخطورتها وضرورة حلها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000" b="1" kern="1200" dirty="0" smtClean="0"/>
            <a:t>2-حصول اتفاق حول ضرورتها وآليات حلها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000" b="1" kern="1200" dirty="0" smtClean="0"/>
            <a:t>3- العقلانية والخبرة والشخصية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600" b="1" kern="1200" dirty="0" smtClean="0"/>
            <a:t>4- مشاركة كل المعنيين(من هم ) </a:t>
          </a:r>
          <a:endParaRPr lang="ar-IQ" sz="1600" b="1" kern="1200" dirty="0"/>
        </a:p>
      </dsp:txBody>
      <dsp:txXfrm>
        <a:off x="5539589" y="1810385"/>
        <a:ext cx="2688282" cy="1810385"/>
      </dsp:txXfrm>
    </dsp:sp>
    <dsp:sp modelId="{99C934D6-3091-4B8E-88D4-21F9735346A4}">
      <dsp:nvSpPr>
        <dsp:cNvPr id="0" name=""/>
        <dsp:cNvSpPr/>
      </dsp:nvSpPr>
      <dsp:spPr>
        <a:xfrm>
          <a:off x="6131017" y="0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4BC0D2-84BF-4840-8CEA-72B37775582F}">
      <dsp:nvSpPr>
        <dsp:cNvPr id="0" name=""/>
        <dsp:cNvSpPr/>
      </dsp:nvSpPr>
      <dsp:spPr>
        <a:xfrm>
          <a:off x="298369" y="3847068"/>
          <a:ext cx="7571232" cy="67889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28/07/1441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28/07/1441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28/07/1441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28/07/1441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28/07/1441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28/07/1441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28/07/1441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pPr lvl="0"/>
            <a:r>
              <a:rPr lang="ar-IQ" b="1" dirty="0" smtClean="0"/>
              <a:t/>
            </a:r>
            <a:br>
              <a:rPr lang="ar-IQ" b="1" dirty="0" smtClean="0"/>
            </a:br>
            <a:r>
              <a:rPr lang="ar-IQ" b="1" dirty="0" smtClean="0"/>
              <a:t>البدائل(الخيارات أو المقترحات أو الحلول أو البدائل):تقييم ماقبلي:من المُعد؟</a:t>
            </a:r>
            <a:br>
              <a:rPr lang="ar-IQ" b="1" dirty="0" smtClean="0"/>
            </a:br>
            <a:endParaRPr lang="ar-IQ" b="1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92364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41</Words>
  <Application>Microsoft Office PowerPoint</Application>
  <PresentationFormat>On-screen Show (4:3)</PresentationFormat>
  <Paragraphs>8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سمة Office</vt:lpstr>
      <vt:lpstr> البدائل(الخيارات أو المقترحات أو الحلول أو البدائل):تقييم ماقبلي:من المُعد؟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مراحل صنع السياسة العامة</dc:title>
  <dc:creator>yser</dc:creator>
  <cp:lastModifiedBy>Maher</cp:lastModifiedBy>
  <cp:revision>124</cp:revision>
  <dcterms:created xsi:type="dcterms:W3CDTF">2014-12-04T18:45:01Z</dcterms:created>
  <dcterms:modified xsi:type="dcterms:W3CDTF">2020-03-22T18:59:16Z</dcterms:modified>
</cp:coreProperties>
</file>