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262084"/>
            <a:ext cx="5274310" cy="73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275185"/>
            <a:ext cx="5274310" cy="740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28530"/>
            <a:ext cx="5274310" cy="751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-355783"/>
            <a:ext cx="5274310" cy="756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Nawres_Net</cp:lastModifiedBy>
  <cp:revision>1</cp:revision>
  <dcterms:created xsi:type="dcterms:W3CDTF">2006-08-16T00:00:00Z</dcterms:created>
  <dcterms:modified xsi:type="dcterms:W3CDTF">2020-06-26T17:33:48Z</dcterms:modified>
</cp:coreProperties>
</file>