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الفصل الثاني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الدولة بين المنظورين التقليدي والمعاصر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5187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ظهور مفهوم الدولة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هي تنظيم سياسي قانوني, كان اول ظهورها في القرن السادس عشر بعد معاهدة </a:t>
            </a:r>
            <a:r>
              <a:rPr lang="ar-IQ" dirty="0" err="1" smtClean="0"/>
              <a:t>وستفاليا</a:t>
            </a:r>
            <a:r>
              <a:rPr lang="ar-IQ" dirty="0" smtClean="0"/>
              <a:t> التي شرعت انهاء الصراعات الدينية بين الطوائف.</a:t>
            </a:r>
          </a:p>
          <a:p>
            <a:r>
              <a:rPr lang="ar-IQ" dirty="0" smtClean="0"/>
              <a:t>هي تنظيم سياسي وجغرافي وقانوني, قائم على فكرة القانون(قاعدة عامة), مع اشتراط وجود تنظيم مركزي يدعم بمؤسسات تدير شؤون الدولة.</a:t>
            </a:r>
          </a:p>
          <a:p>
            <a:r>
              <a:rPr lang="ar-IQ" dirty="0" smtClean="0"/>
              <a:t>هي كيان سياسي واجتماعي يسعى للتنظيم, متفاعل في محيطه الداخلي والخارجي.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642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تفسيرات نشأة الدولة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المدرسة الليبرالية: تستند الى الحقوق والواجبات والحريات.</a:t>
            </a:r>
          </a:p>
          <a:p>
            <a:r>
              <a:rPr lang="ar-IQ" dirty="0" smtClean="0"/>
              <a:t>المدرسة الاشتراكية: تستند الى اشباع الحاجات الاجتماعية هي التي تحدد طبيعة الدولة والسلطة السياسية 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الدولة في المنظور التقليدي: والتي تستند على ان اساس وجود الدولة قائم على فكرة الحراسة من خلال حماية المجتمع القومي من العدوان الخارجي, وتحقيق السلام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005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نظريات التفسير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تفسير توماس </a:t>
            </a:r>
            <a:r>
              <a:rPr lang="ar-IQ" dirty="0" err="1" smtClean="0"/>
              <a:t>هوبز:مسؤوليتها</a:t>
            </a:r>
            <a:r>
              <a:rPr lang="ar-IQ" dirty="0" smtClean="0"/>
              <a:t> الحراسة والحماية وتحقيق السلام.</a:t>
            </a:r>
          </a:p>
          <a:p>
            <a:r>
              <a:rPr lang="ar-IQ" dirty="0" smtClean="0"/>
              <a:t>تفسير جون لوك وجان جاك روسو: وظيفة الدولة ومسؤولياتها تتحدد في ضمان الحريات وفقاً للحقوق القانونية مثل نشر العدالة والمساواة القانونية ومنح الحقوق المتعلقة بالتملك.</a:t>
            </a:r>
          </a:p>
          <a:p>
            <a:r>
              <a:rPr lang="ar-IQ" dirty="0" smtClean="0"/>
              <a:t>لذلك وجدت عدة مذاهب لتفسيرات نشأة الدولة: وهي: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848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المذهب الليبرالي(الفردي)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ان الفرد اساس المجتمع, والدولة هي المسؤولة عن تأمين حرية الفرد وصيانة حقوقه, وبذلك تكون الدولة نتاج عقد اجتماعي الغرض منه التنظيم, لكن وظائفها تقتصر بالدفاع والامن والقضاء.</a:t>
            </a:r>
          </a:p>
          <a:p>
            <a:r>
              <a:rPr lang="ar-IQ" dirty="0" smtClean="0"/>
              <a:t>يطلق عليها اندرو </a:t>
            </a:r>
            <a:r>
              <a:rPr lang="ar-IQ" dirty="0" err="1" smtClean="0"/>
              <a:t>هيود</a:t>
            </a:r>
            <a:r>
              <a:rPr lang="ar-IQ" dirty="0" smtClean="0"/>
              <a:t>( دولة الحد الادنى), وليس لها اي دور اقتصادي , ووجود الدولة يقتصر على ضمان الحريات </a:t>
            </a:r>
            <a:r>
              <a:rPr lang="ar-IQ" dirty="0" err="1" smtClean="0"/>
              <a:t>للافراد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8782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359120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230</Words>
  <Application>Microsoft Office PowerPoint</Application>
  <PresentationFormat>عرض على الشاشة (3:4)‏</PresentationFormat>
  <Paragraphs>18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الفصل الثاني </vt:lpstr>
      <vt:lpstr>ظهور مفهوم الدولة</vt:lpstr>
      <vt:lpstr>تفسيرات نشأة الدولة</vt:lpstr>
      <vt:lpstr>نظريات التفسير</vt:lpstr>
      <vt:lpstr>المذهب الليبرالي(الفردي)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</dc:title>
  <dc:creator>haider s</dc:creator>
  <cp:lastModifiedBy>sabaa</cp:lastModifiedBy>
  <cp:revision>5</cp:revision>
  <dcterms:created xsi:type="dcterms:W3CDTF">2022-12-10T20:44:05Z</dcterms:created>
  <dcterms:modified xsi:type="dcterms:W3CDTF">2022-12-10T21:05:32Z</dcterms:modified>
</cp:coreProperties>
</file>