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0" r:id="rId3"/>
    <p:sldId id="262" r:id="rId4"/>
    <p:sldId id="266" r:id="rId5"/>
    <p:sldId id="27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8AD888C-0225-4811-ADF1-926493F86A29}"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E93D15-4591-457C-9999-456503D0172F}" type="slidenum">
              <a:rPr lang="ar-SA" smtClean="0"/>
              <a:t>‹#›</a:t>
            </a:fld>
            <a:endParaRPr lang="ar-SA"/>
          </a:p>
        </p:txBody>
      </p:sp>
    </p:spTree>
    <p:extLst>
      <p:ext uri="{BB962C8B-B14F-4D97-AF65-F5344CB8AC3E}">
        <p14:creationId xmlns:p14="http://schemas.microsoft.com/office/powerpoint/2010/main" val="2131133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8AD888C-0225-4811-ADF1-926493F86A29}"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E93D15-4591-457C-9999-456503D0172F}" type="slidenum">
              <a:rPr lang="ar-SA" smtClean="0"/>
              <a:t>‹#›</a:t>
            </a:fld>
            <a:endParaRPr lang="ar-SA"/>
          </a:p>
        </p:txBody>
      </p:sp>
    </p:spTree>
    <p:extLst>
      <p:ext uri="{BB962C8B-B14F-4D97-AF65-F5344CB8AC3E}">
        <p14:creationId xmlns:p14="http://schemas.microsoft.com/office/powerpoint/2010/main" val="2616118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8AD888C-0225-4811-ADF1-926493F86A29}"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E93D15-4591-457C-9999-456503D0172F}" type="slidenum">
              <a:rPr lang="ar-SA" smtClean="0"/>
              <a:t>‹#›</a:t>
            </a:fld>
            <a:endParaRPr lang="ar-SA"/>
          </a:p>
        </p:txBody>
      </p:sp>
    </p:spTree>
    <p:extLst>
      <p:ext uri="{BB962C8B-B14F-4D97-AF65-F5344CB8AC3E}">
        <p14:creationId xmlns:p14="http://schemas.microsoft.com/office/powerpoint/2010/main" val="4177859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8AD888C-0225-4811-ADF1-926493F86A29}"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E93D15-4591-457C-9999-456503D0172F}" type="slidenum">
              <a:rPr lang="ar-SA" smtClean="0"/>
              <a:t>‹#›</a:t>
            </a:fld>
            <a:endParaRPr lang="ar-SA"/>
          </a:p>
        </p:txBody>
      </p:sp>
    </p:spTree>
    <p:extLst>
      <p:ext uri="{BB962C8B-B14F-4D97-AF65-F5344CB8AC3E}">
        <p14:creationId xmlns:p14="http://schemas.microsoft.com/office/powerpoint/2010/main" val="3366902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8AD888C-0225-4811-ADF1-926493F86A29}"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E93D15-4591-457C-9999-456503D0172F}" type="slidenum">
              <a:rPr lang="ar-SA" smtClean="0"/>
              <a:t>‹#›</a:t>
            </a:fld>
            <a:endParaRPr lang="ar-SA"/>
          </a:p>
        </p:txBody>
      </p:sp>
    </p:spTree>
    <p:extLst>
      <p:ext uri="{BB962C8B-B14F-4D97-AF65-F5344CB8AC3E}">
        <p14:creationId xmlns:p14="http://schemas.microsoft.com/office/powerpoint/2010/main" val="1662983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8AD888C-0225-4811-ADF1-926493F86A29}"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E93D15-4591-457C-9999-456503D0172F}" type="slidenum">
              <a:rPr lang="ar-SA" smtClean="0"/>
              <a:t>‹#›</a:t>
            </a:fld>
            <a:endParaRPr lang="ar-SA"/>
          </a:p>
        </p:txBody>
      </p:sp>
    </p:spTree>
    <p:extLst>
      <p:ext uri="{BB962C8B-B14F-4D97-AF65-F5344CB8AC3E}">
        <p14:creationId xmlns:p14="http://schemas.microsoft.com/office/powerpoint/2010/main" val="263611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8AD888C-0225-4811-ADF1-926493F86A29}"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DE93D15-4591-457C-9999-456503D0172F}" type="slidenum">
              <a:rPr lang="ar-SA" smtClean="0"/>
              <a:t>‹#›</a:t>
            </a:fld>
            <a:endParaRPr lang="ar-SA"/>
          </a:p>
        </p:txBody>
      </p:sp>
    </p:spTree>
    <p:extLst>
      <p:ext uri="{BB962C8B-B14F-4D97-AF65-F5344CB8AC3E}">
        <p14:creationId xmlns:p14="http://schemas.microsoft.com/office/powerpoint/2010/main" val="4193544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8AD888C-0225-4811-ADF1-926493F86A29}" type="datetimeFigureOut">
              <a:rPr lang="ar-SA" smtClean="0"/>
              <a:t>23/03/1445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DE93D15-4591-457C-9999-456503D0172F}" type="slidenum">
              <a:rPr lang="ar-SA" smtClean="0"/>
              <a:t>‹#›</a:t>
            </a:fld>
            <a:endParaRPr lang="ar-SA"/>
          </a:p>
        </p:txBody>
      </p:sp>
    </p:spTree>
    <p:extLst>
      <p:ext uri="{BB962C8B-B14F-4D97-AF65-F5344CB8AC3E}">
        <p14:creationId xmlns:p14="http://schemas.microsoft.com/office/powerpoint/2010/main" val="3765013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8AD888C-0225-4811-ADF1-926493F86A29}" type="datetimeFigureOut">
              <a:rPr lang="ar-SA" smtClean="0"/>
              <a:t>23/03/1445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DE93D15-4591-457C-9999-456503D0172F}" type="slidenum">
              <a:rPr lang="ar-SA" smtClean="0"/>
              <a:t>‹#›</a:t>
            </a:fld>
            <a:endParaRPr lang="ar-SA"/>
          </a:p>
        </p:txBody>
      </p:sp>
    </p:spTree>
    <p:extLst>
      <p:ext uri="{BB962C8B-B14F-4D97-AF65-F5344CB8AC3E}">
        <p14:creationId xmlns:p14="http://schemas.microsoft.com/office/powerpoint/2010/main" val="1782479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8AD888C-0225-4811-ADF1-926493F86A29}" type="datetimeFigureOut">
              <a:rPr lang="ar-SA" smtClean="0"/>
              <a:t>23/03/1445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DE93D15-4591-457C-9999-456503D0172F}" type="slidenum">
              <a:rPr lang="ar-SA" smtClean="0"/>
              <a:t>‹#›</a:t>
            </a:fld>
            <a:endParaRPr lang="ar-SA"/>
          </a:p>
        </p:txBody>
      </p:sp>
    </p:spTree>
    <p:extLst>
      <p:ext uri="{BB962C8B-B14F-4D97-AF65-F5344CB8AC3E}">
        <p14:creationId xmlns:p14="http://schemas.microsoft.com/office/powerpoint/2010/main" val="261735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8AD888C-0225-4811-ADF1-926493F86A29}"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DE93D15-4591-457C-9999-456503D0172F}" type="slidenum">
              <a:rPr lang="ar-SA" smtClean="0"/>
              <a:t>‹#›</a:t>
            </a:fld>
            <a:endParaRPr lang="ar-SA"/>
          </a:p>
        </p:txBody>
      </p:sp>
    </p:spTree>
    <p:extLst>
      <p:ext uri="{BB962C8B-B14F-4D97-AF65-F5344CB8AC3E}">
        <p14:creationId xmlns:p14="http://schemas.microsoft.com/office/powerpoint/2010/main" val="49120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8AD888C-0225-4811-ADF1-926493F86A29}"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DE93D15-4591-457C-9999-456503D0172F}" type="slidenum">
              <a:rPr lang="ar-SA" smtClean="0"/>
              <a:t>‹#›</a:t>
            </a:fld>
            <a:endParaRPr lang="ar-SA"/>
          </a:p>
        </p:txBody>
      </p:sp>
    </p:spTree>
    <p:extLst>
      <p:ext uri="{BB962C8B-B14F-4D97-AF65-F5344CB8AC3E}">
        <p14:creationId xmlns:p14="http://schemas.microsoft.com/office/powerpoint/2010/main" val="3568672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8AD888C-0225-4811-ADF1-926493F86A29}" type="datetimeFigureOut">
              <a:rPr lang="ar-SA" smtClean="0"/>
              <a:t>23/03/1445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DE93D15-4591-457C-9999-456503D0172F}" type="slidenum">
              <a:rPr lang="ar-SA" smtClean="0"/>
              <a:t>‹#›</a:t>
            </a:fld>
            <a:endParaRPr lang="ar-SA"/>
          </a:p>
        </p:txBody>
      </p:sp>
    </p:spTree>
    <p:extLst>
      <p:ext uri="{BB962C8B-B14F-4D97-AF65-F5344CB8AC3E}">
        <p14:creationId xmlns:p14="http://schemas.microsoft.com/office/powerpoint/2010/main" val="646090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SA" b="1" i="0" u="none" strike="noStrike" baseline="0" smtClean="0">
                <a:latin typeface="Simplified Arabic"/>
                <a:cs typeface="Simplified Arabic"/>
              </a:rPr>
              <a:t>المبحث الثاني</a:t>
            </a:r>
          </a:p>
        </p:txBody>
      </p:sp>
      <p:sp>
        <p:nvSpPr>
          <p:cNvPr id="3" name="عنصر نائب للنص 2"/>
          <p:cNvSpPr>
            <a:spLocks noGrp="1"/>
          </p:cNvSpPr>
          <p:nvPr>
            <p:ph type="body" idx="1"/>
          </p:nvPr>
        </p:nvSpPr>
        <p:spPr/>
        <p:txBody>
          <a:bodyPr/>
          <a:lstStyle/>
          <a:p>
            <a:r>
              <a:rPr lang="ar-IQ" b="1" i="0" u="none" strike="noStrike" baseline="0" dirty="0" smtClean="0">
                <a:latin typeface="Simplified Arabic"/>
                <a:cs typeface="Simplified Arabic"/>
              </a:rPr>
              <a:t>مفهوم الديموقراطية</a:t>
            </a:r>
          </a:p>
          <a:p>
            <a:pPr marL="0" indent="0">
              <a:buNone/>
            </a:pPr>
            <a:r>
              <a:rPr lang="ar-SA" b="1" dirty="0">
                <a:latin typeface="Arial"/>
              </a:rPr>
              <a:t> اولا-تعريف </a:t>
            </a:r>
            <a:r>
              <a:rPr lang="ar-SA" b="1" dirty="0" smtClean="0">
                <a:latin typeface="Arial"/>
              </a:rPr>
              <a:t>الديموقراطية</a:t>
            </a:r>
            <a:endParaRPr lang="ar-IQ" b="1" dirty="0" smtClean="0">
              <a:latin typeface="Arial"/>
            </a:endParaRPr>
          </a:p>
          <a:p>
            <a:pPr marL="0" indent="0">
              <a:buNone/>
            </a:pPr>
            <a:r>
              <a:rPr lang="ar-SA" b="0" i="0" u="none" strike="noStrike" baseline="0" dirty="0" smtClean="0">
                <a:latin typeface="Simplified Arabic"/>
                <a:cs typeface="Simplified Arabic"/>
              </a:rPr>
              <a:t> الديموقراطية ابتكارا سومريا ويونانيا كما هو سائد. فقد اخذت مكانها في اللغة الاغريقية وانتقلت منها الى جميع اللغات بعد ذلك ، كانت مدينة اثينا محل ميلاد الديموقراطية ادت دورا في انماء الديموقراطية . التي كانت صاحبة السيادة في اثينا . </a:t>
            </a:r>
            <a:r>
              <a:rPr lang="ar-IQ" b="1" i="0" u="none" strike="noStrike" baseline="0" dirty="0" smtClean="0">
                <a:latin typeface="Simplified Arabic"/>
                <a:cs typeface="Simplified Arabic"/>
              </a:rPr>
              <a:t> </a:t>
            </a:r>
            <a:endParaRPr lang="ar-SA" dirty="0"/>
          </a:p>
        </p:txBody>
      </p:sp>
    </p:spTree>
    <p:extLst>
      <p:ext uri="{BB962C8B-B14F-4D97-AF65-F5344CB8AC3E}">
        <p14:creationId xmlns:p14="http://schemas.microsoft.com/office/powerpoint/2010/main" val="3450625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sng"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381000"/>
            <a:ext cx="8229600" cy="5745163"/>
          </a:xfrm>
        </p:spPr>
        <p:txBody>
          <a:bodyPr>
            <a:normAutofit fontScale="92500" lnSpcReduction="10000"/>
          </a:bodyPr>
          <a:lstStyle/>
          <a:p>
            <a:pPr marL="0" indent="0">
              <a:buNone/>
            </a:pPr>
            <a:r>
              <a:rPr lang="ar-SA" b="0" i="0" u="sng" strike="noStrike" baseline="0" dirty="0" smtClean="0">
                <a:latin typeface="Simplified Arabic"/>
                <a:cs typeface="Simplified Arabic"/>
              </a:rPr>
              <a:t>تتكون كلمة ديموقراطية من كلمتين هما (     </a:t>
            </a:r>
            <a:r>
              <a:rPr lang="en-US" b="0" i="0" u="sng" strike="noStrike" baseline="0" dirty="0" smtClean="0">
                <a:latin typeface="Simplified Arabic"/>
                <a:cs typeface="Simplified Arabic"/>
              </a:rPr>
              <a:t>Demos</a:t>
            </a:r>
            <a:r>
              <a:rPr lang="ar-SA" b="0" i="0" u="sng" strike="noStrike" baseline="0" dirty="0" smtClean="0">
                <a:latin typeface="Simplified Arabic"/>
                <a:cs typeface="Simplified Arabic"/>
              </a:rPr>
              <a:t>) أي الشعب و( </a:t>
            </a:r>
            <a:r>
              <a:rPr lang="en-US" b="0" i="0" u="sng" strike="noStrike" baseline="0" dirty="0" err="1" smtClean="0">
                <a:latin typeface="Simplified Arabic"/>
                <a:cs typeface="Simplified Arabic"/>
              </a:rPr>
              <a:t>Kratos</a:t>
            </a:r>
            <a:r>
              <a:rPr lang="ar-IQ" b="0" i="0" u="sng" strike="noStrike" baseline="0" dirty="0" smtClean="0">
                <a:latin typeface="Simplified Arabic"/>
                <a:cs typeface="Simplified Arabic"/>
              </a:rPr>
              <a:t>) اي السلطة  او حكم الشعب اي اختيار الشعب لحكومته او سيطرة الشعب على هذه الحكومة التي يختارها. </a:t>
            </a:r>
          </a:p>
          <a:p>
            <a:pPr marL="0" indent="0">
              <a:buNone/>
            </a:pPr>
            <a:r>
              <a:rPr lang="ar-IQ" b="0" i="0" u="none" strike="noStrike" baseline="0" dirty="0" smtClean="0">
                <a:latin typeface="Simplified Arabic"/>
                <a:cs typeface="Simplified Arabic"/>
              </a:rPr>
              <a:t>اصبحت الديموقراطية مطلبا تطمح الشعوب جميعا الى تحقيقه كوسيلة لحماية حقوق الافراد وحرياتهم ، اذ ان ممارسة المواطن للديموقراطية تعني ممارسته للسلطة بشكل او باخر وتمتعه  بكامل الحرية في اختيار من يمارس السلطة نيابة عنه . اما حصر السلطة بيد فرد واحد او فئة قليلة من الافراد يؤدي الى ايذاء حرية المواطن حينا والاعتداء عليها في احيان اخرى .بينما تكون الحرية في امان عندما يحكم الشعب نفسه بنفسه او ان يفسح له المجال الواسع لاختيار من يمثله تمثيلا حقيقيا في ممارسة السلطة باسمه ونيابة عنه مع استمرار رقابة المواطنين على اعمال وتصرفات ممثليهم في السلطة . </a:t>
            </a:r>
            <a:endParaRPr lang="ar-SA" dirty="0"/>
          </a:p>
        </p:txBody>
      </p:sp>
    </p:spTree>
    <p:extLst>
      <p:ext uri="{BB962C8B-B14F-4D97-AF65-F5344CB8AC3E}">
        <p14:creationId xmlns:p14="http://schemas.microsoft.com/office/powerpoint/2010/main" val="1610553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IQ" b="1" i="0" u="none" strike="noStrike" baseline="0" dirty="0" smtClean="0">
                <a:latin typeface="Simplified Arabic"/>
                <a:cs typeface="Simplified Arabic"/>
              </a:rPr>
              <a:t>الصعوبات التي تواجه تعريف الديموقراطية </a:t>
            </a: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1-انها موغلة في القدم .</a:t>
            </a:r>
          </a:p>
          <a:p>
            <a:pPr marL="0" indent="0">
              <a:buNone/>
            </a:pPr>
            <a:r>
              <a:rPr lang="ar-IQ" b="0" i="0" u="none" strike="noStrike" baseline="0" dirty="0" smtClean="0">
                <a:latin typeface="Simplified Arabic"/>
                <a:cs typeface="Simplified Arabic"/>
              </a:rPr>
              <a:t>2-انها مرتبطة بالمفاهيم الفلسفية والعقائدية والايدلوجية والثقافية وحتى الاقتصادية والاجتماعية لمختلف المجتمعات .</a:t>
            </a:r>
          </a:p>
          <a:p>
            <a:pPr marL="0" indent="0">
              <a:buNone/>
            </a:pPr>
            <a:r>
              <a:rPr lang="ar-IQ" b="0" i="0" u="none" strike="noStrike" baseline="0" dirty="0" smtClean="0">
                <a:latin typeface="Simplified Arabic"/>
                <a:cs typeface="Simplified Arabic"/>
              </a:rPr>
              <a:t>3-انها قائمة اصلا على فكرة الصراع الطبقي او صراع المصالح او صراع الحضارات او الصراع داخل المجتمع الواحد </a:t>
            </a:r>
            <a:r>
              <a:rPr lang="ar-IQ" b="0" i="0" u="none" strike="noStrike" baseline="0" dirty="0" err="1" smtClean="0">
                <a:latin typeface="Simplified Arabic"/>
                <a:cs typeface="Simplified Arabic"/>
              </a:rPr>
              <a:t>متاثرة</a:t>
            </a:r>
            <a:r>
              <a:rPr lang="ar-IQ" b="0" i="0" u="none" strike="noStrike" baseline="0" dirty="0" smtClean="0">
                <a:latin typeface="Simplified Arabic"/>
                <a:cs typeface="Simplified Arabic"/>
              </a:rPr>
              <a:t> بذلك بفكرة الصراع بين الالهة في مهد الديموقراطية اثينا ومؤكدة المقولة بأن السلطة تقسم الشعب الى حكام ومحكومين .</a:t>
            </a:r>
            <a:endParaRPr lang="ar-SA" dirty="0"/>
          </a:p>
        </p:txBody>
      </p:sp>
    </p:spTree>
    <p:extLst>
      <p:ext uri="{BB962C8B-B14F-4D97-AF65-F5344CB8AC3E}">
        <p14:creationId xmlns:p14="http://schemas.microsoft.com/office/powerpoint/2010/main" val="365944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228600"/>
            <a:ext cx="8229600" cy="5897563"/>
          </a:xfrm>
        </p:spPr>
        <p:txBody>
          <a:bodyPr>
            <a:normAutofit/>
          </a:bodyPr>
          <a:lstStyle/>
          <a:p>
            <a:pPr marL="0" indent="0">
              <a:buNone/>
            </a:pPr>
            <a:r>
              <a:rPr lang="ar-IQ" b="0" i="0" u="none" strike="noStrike" baseline="0" dirty="0" smtClean="0">
                <a:latin typeface="Simplified Arabic"/>
                <a:cs typeface="Simplified Arabic"/>
              </a:rPr>
              <a:t>4- لا يمكن حصر او تحديد المقصود بالشعب اذا كانت الديموقراطية تعني (حكم الشعب بالشعب للشعب )فهل المقصود كل الشعب ام الاغلبية ؟وهل المقصود جوهر الحكم كممارسة أم كإجراء ؟ اي هل ان قواعد الديموقراطية قواعد موضوعية أم قواعد اجرائية أم كليهما معا .</a:t>
            </a:r>
          </a:p>
          <a:p>
            <a:pPr marL="0" indent="0">
              <a:buNone/>
            </a:pPr>
            <a:r>
              <a:rPr lang="ar-IQ" b="0" i="0" u="none" strike="noStrike" baseline="0" dirty="0" smtClean="0">
                <a:latin typeface="Simplified Arabic"/>
                <a:cs typeface="Simplified Arabic"/>
              </a:rPr>
              <a:t>5-أنها متطورة </a:t>
            </a:r>
            <a:r>
              <a:rPr lang="ar-IQ" b="0" i="0" u="none" strike="noStrike" baseline="0" dirty="0" err="1" smtClean="0">
                <a:latin typeface="Simplified Arabic"/>
                <a:cs typeface="Simplified Arabic"/>
              </a:rPr>
              <a:t>بأستمرار</a:t>
            </a:r>
            <a:r>
              <a:rPr lang="ar-IQ" b="0" i="0" u="none" strike="noStrike" baseline="0" dirty="0" smtClean="0">
                <a:latin typeface="Simplified Arabic"/>
                <a:cs typeface="Simplified Arabic"/>
              </a:rPr>
              <a:t> تطورا لا يمكن السيطرة عليه او التبوء به فقد تحولت من اسلوب لممارسة السلطة يقول فيها الشعب رأيه الى اسلوب شامل  يضمن : </a:t>
            </a:r>
          </a:p>
          <a:p>
            <a:pPr marL="0" indent="0">
              <a:buNone/>
            </a:pPr>
            <a:r>
              <a:rPr lang="ar-IQ" b="0" i="0" u="none" strike="noStrike" baseline="0" dirty="0" smtClean="0">
                <a:latin typeface="Simplified Arabic"/>
                <a:cs typeface="Simplified Arabic"/>
              </a:rPr>
              <a:t>سيادة الشعب ويستمد منه السلطة .</a:t>
            </a:r>
          </a:p>
          <a:p>
            <a:pPr marL="0" indent="0">
              <a:buNone/>
            </a:pPr>
            <a:r>
              <a:rPr lang="ar-IQ" b="0" i="0" u="none" strike="noStrike" baseline="0" dirty="0" smtClean="0">
                <a:latin typeface="Simplified Arabic"/>
                <a:cs typeface="Simplified Arabic"/>
              </a:rPr>
              <a:t>ب-الحقوق والحريات ويعمل على تفعيلها وازدهارها وعدم انتهاكها او الحد منها </a:t>
            </a:r>
            <a:endParaRPr lang="ar-SA" dirty="0"/>
          </a:p>
        </p:txBody>
      </p:sp>
    </p:spTree>
    <p:extLst>
      <p:ext uri="{BB962C8B-B14F-4D97-AF65-F5344CB8AC3E}">
        <p14:creationId xmlns:p14="http://schemas.microsoft.com/office/powerpoint/2010/main" val="3847902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425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304800"/>
            <a:ext cx="8229600" cy="5821363"/>
          </a:xfrm>
        </p:spPr>
        <p:txBody>
          <a:bodyPr/>
          <a:lstStyle/>
          <a:p>
            <a:pPr marL="0" indent="0">
              <a:buNone/>
            </a:pPr>
            <a:r>
              <a:rPr lang="ar-IQ" b="0" i="0" u="none" strike="noStrike" baseline="0" dirty="0" smtClean="0">
                <a:latin typeface="Simplified Arabic"/>
                <a:cs typeface="Simplified Arabic"/>
              </a:rPr>
              <a:t>ج-التداول السلمي للسلطة والفصل بين السلطات وغيرها من مرتكزات الحكم التي تتخذ اشكالا وصور تحاكي التطور الهائل في المعلومات والتكنولوجيا ووسائل التقريب من المجتمعات على كافة الصعد. </a:t>
            </a:r>
            <a:endParaRPr lang="ar-SA" dirty="0"/>
          </a:p>
        </p:txBody>
      </p:sp>
    </p:spTree>
    <p:extLst>
      <p:ext uri="{BB962C8B-B14F-4D97-AF65-F5344CB8AC3E}">
        <p14:creationId xmlns:p14="http://schemas.microsoft.com/office/powerpoint/2010/main" val="92851061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358</Words>
  <Application>Microsoft Office PowerPoint</Application>
  <PresentationFormat>عرض على الشاشة (3:4)‏</PresentationFormat>
  <Paragraphs>15</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المبحث الثاني</vt:lpstr>
      <vt:lpstr>عرض تقديمي في PowerPoint</vt:lpstr>
      <vt:lpstr>الصعوبات التي تواجه تعريف الديموقراطية </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الثاني</dc:title>
  <dc:creator>DR.Ahmed Saker 2o1O</dc:creator>
  <cp:lastModifiedBy>DR.Ahmed Saker 2o1O</cp:lastModifiedBy>
  <cp:revision>1</cp:revision>
  <dcterms:created xsi:type="dcterms:W3CDTF">2023-10-07T15:02:17Z</dcterms:created>
  <dcterms:modified xsi:type="dcterms:W3CDTF">2023-10-07T15:06:23Z</dcterms:modified>
</cp:coreProperties>
</file>