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61" r:id="rId4"/>
    <p:sldId id="262" r:id="rId5"/>
    <p:sldId id="263" r:id="rId6"/>
    <p:sldId id="264"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1E90EB3-A376-45D1-980F-7ACF7A459BBA}"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436D7A9-129A-4224-BAF1-489FB54484D3}" type="slidenum">
              <a:rPr lang="ar-SA" smtClean="0"/>
              <a:t>‹#›</a:t>
            </a:fld>
            <a:endParaRPr lang="ar-SA"/>
          </a:p>
        </p:txBody>
      </p:sp>
    </p:spTree>
    <p:extLst>
      <p:ext uri="{BB962C8B-B14F-4D97-AF65-F5344CB8AC3E}">
        <p14:creationId xmlns:p14="http://schemas.microsoft.com/office/powerpoint/2010/main" val="417336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1E90EB3-A376-45D1-980F-7ACF7A459BBA}"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436D7A9-129A-4224-BAF1-489FB54484D3}" type="slidenum">
              <a:rPr lang="ar-SA" smtClean="0"/>
              <a:t>‹#›</a:t>
            </a:fld>
            <a:endParaRPr lang="ar-SA"/>
          </a:p>
        </p:txBody>
      </p:sp>
    </p:spTree>
    <p:extLst>
      <p:ext uri="{BB962C8B-B14F-4D97-AF65-F5344CB8AC3E}">
        <p14:creationId xmlns:p14="http://schemas.microsoft.com/office/powerpoint/2010/main" val="334110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1E90EB3-A376-45D1-980F-7ACF7A459BBA}"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436D7A9-129A-4224-BAF1-489FB54484D3}" type="slidenum">
              <a:rPr lang="ar-SA" smtClean="0"/>
              <a:t>‹#›</a:t>
            </a:fld>
            <a:endParaRPr lang="ar-SA"/>
          </a:p>
        </p:txBody>
      </p:sp>
    </p:spTree>
    <p:extLst>
      <p:ext uri="{BB962C8B-B14F-4D97-AF65-F5344CB8AC3E}">
        <p14:creationId xmlns:p14="http://schemas.microsoft.com/office/powerpoint/2010/main" val="1796815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1E90EB3-A376-45D1-980F-7ACF7A459BBA}"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436D7A9-129A-4224-BAF1-489FB54484D3}" type="slidenum">
              <a:rPr lang="ar-SA" smtClean="0"/>
              <a:t>‹#›</a:t>
            </a:fld>
            <a:endParaRPr lang="ar-SA"/>
          </a:p>
        </p:txBody>
      </p:sp>
    </p:spTree>
    <p:extLst>
      <p:ext uri="{BB962C8B-B14F-4D97-AF65-F5344CB8AC3E}">
        <p14:creationId xmlns:p14="http://schemas.microsoft.com/office/powerpoint/2010/main" val="2882866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1E90EB3-A376-45D1-980F-7ACF7A459BBA}"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436D7A9-129A-4224-BAF1-489FB54484D3}" type="slidenum">
              <a:rPr lang="ar-SA" smtClean="0"/>
              <a:t>‹#›</a:t>
            </a:fld>
            <a:endParaRPr lang="ar-SA"/>
          </a:p>
        </p:txBody>
      </p:sp>
    </p:spTree>
    <p:extLst>
      <p:ext uri="{BB962C8B-B14F-4D97-AF65-F5344CB8AC3E}">
        <p14:creationId xmlns:p14="http://schemas.microsoft.com/office/powerpoint/2010/main" val="272692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1E90EB3-A376-45D1-980F-7ACF7A459BBA}"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436D7A9-129A-4224-BAF1-489FB54484D3}" type="slidenum">
              <a:rPr lang="ar-SA" smtClean="0"/>
              <a:t>‹#›</a:t>
            </a:fld>
            <a:endParaRPr lang="ar-SA"/>
          </a:p>
        </p:txBody>
      </p:sp>
    </p:spTree>
    <p:extLst>
      <p:ext uri="{BB962C8B-B14F-4D97-AF65-F5344CB8AC3E}">
        <p14:creationId xmlns:p14="http://schemas.microsoft.com/office/powerpoint/2010/main" val="256569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1E90EB3-A376-45D1-980F-7ACF7A459BBA}"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436D7A9-129A-4224-BAF1-489FB54484D3}" type="slidenum">
              <a:rPr lang="ar-SA" smtClean="0"/>
              <a:t>‹#›</a:t>
            </a:fld>
            <a:endParaRPr lang="ar-SA"/>
          </a:p>
        </p:txBody>
      </p:sp>
    </p:spTree>
    <p:extLst>
      <p:ext uri="{BB962C8B-B14F-4D97-AF65-F5344CB8AC3E}">
        <p14:creationId xmlns:p14="http://schemas.microsoft.com/office/powerpoint/2010/main" val="1450626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1E90EB3-A376-45D1-980F-7ACF7A459BBA}" type="datetimeFigureOut">
              <a:rPr lang="ar-SA" smtClean="0"/>
              <a:t>23/03/1445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436D7A9-129A-4224-BAF1-489FB54484D3}" type="slidenum">
              <a:rPr lang="ar-SA" smtClean="0"/>
              <a:t>‹#›</a:t>
            </a:fld>
            <a:endParaRPr lang="ar-SA"/>
          </a:p>
        </p:txBody>
      </p:sp>
    </p:spTree>
    <p:extLst>
      <p:ext uri="{BB962C8B-B14F-4D97-AF65-F5344CB8AC3E}">
        <p14:creationId xmlns:p14="http://schemas.microsoft.com/office/powerpoint/2010/main" val="4290295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1E90EB3-A376-45D1-980F-7ACF7A459BBA}" type="datetimeFigureOut">
              <a:rPr lang="ar-SA" smtClean="0"/>
              <a:t>23/03/1445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436D7A9-129A-4224-BAF1-489FB54484D3}" type="slidenum">
              <a:rPr lang="ar-SA" smtClean="0"/>
              <a:t>‹#›</a:t>
            </a:fld>
            <a:endParaRPr lang="ar-SA"/>
          </a:p>
        </p:txBody>
      </p:sp>
    </p:spTree>
    <p:extLst>
      <p:ext uri="{BB962C8B-B14F-4D97-AF65-F5344CB8AC3E}">
        <p14:creationId xmlns:p14="http://schemas.microsoft.com/office/powerpoint/2010/main" val="79384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1E90EB3-A376-45D1-980F-7ACF7A459BBA}" type="datetimeFigureOut">
              <a:rPr lang="ar-SA" smtClean="0"/>
              <a:t>23/03/1445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436D7A9-129A-4224-BAF1-489FB54484D3}" type="slidenum">
              <a:rPr lang="ar-SA" smtClean="0"/>
              <a:t>‹#›</a:t>
            </a:fld>
            <a:endParaRPr lang="ar-SA"/>
          </a:p>
        </p:txBody>
      </p:sp>
    </p:spTree>
    <p:extLst>
      <p:ext uri="{BB962C8B-B14F-4D97-AF65-F5344CB8AC3E}">
        <p14:creationId xmlns:p14="http://schemas.microsoft.com/office/powerpoint/2010/main" val="2354526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1E90EB3-A376-45D1-980F-7ACF7A459BBA}"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436D7A9-129A-4224-BAF1-489FB54484D3}" type="slidenum">
              <a:rPr lang="ar-SA" smtClean="0"/>
              <a:t>‹#›</a:t>
            </a:fld>
            <a:endParaRPr lang="ar-SA"/>
          </a:p>
        </p:txBody>
      </p:sp>
    </p:spTree>
    <p:extLst>
      <p:ext uri="{BB962C8B-B14F-4D97-AF65-F5344CB8AC3E}">
        <p14:creationId xmlns:p14="http://schemas.microsoft.com/office/powerpoint/2010/main" val="1944271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1E90EB3-A376-45D1-980F-7ACF7A459BBA}"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436D7A9-129A-4224-BAF1-489FB54484D3}" type="slidenum">
              <a:rPr lang="ar-SA" smtClean="0"/>
              <a:t>‹#›</a:t>
            </a:fld>
            <a:endParaRPr lang="ar-SA"/>
          </a:p>
        </p:txBody>
      </p:sp>
    </p:spTree>
    <p:extLst>
      <p:ext uri="{BB962C8B-B14F-4D97-AF65-F5344CB8AC3E}">
        <p14:creationId xmlns:p14="http://schemas.microsoft.com/office/powerpoint/2010/main" val="767561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1E90EB3-A376-45D1-980F-7ACF7A459BBA}" type="datetimeFigureOut">
              <a:rPr lang="ar-SA" smtClean="0"/>
              <a:t>23/03/1445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436D7A9-129A-4224-BAF1-489FB54484D3}" type="slidenum">
              <a:rPr lang="ar-SA" smtClean="0"/>
              <a:t>‹#›</a:t>
            </a:fld>
            <a:endParaRPr lang="ar-SA"/>
          </a:p>
        </p:txBody>
      </p:sp>
    </p:spTree>
    <p:extLst>
      <p:ext uri="{BB962C8B-B14F-4D97-AF65-F5344CB8AC3E}">
        <p14:creationId xmlns:p14="http://schemas.microsoft.com/office/powerpoint/2010/main" val="80023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i="0" u="none" strike="noStrike" baseline="0" smtClean="0">
                <a:latin typeface="Simplified Arabic"/>
                <a:cs typeface="Simplified Arabic"/>
              </a:rPr>
              <a:t>ثالثا-استقلال القضاء</a:t>
            </a:r>
            <a:endParaRPr lang="en-US" b="1" i="0" u="none" strike="noStrike" baseline="0" smtClean="0">
              <a:latin typeface="Simplified Arabic"/>
              <a:cs typeface="Simplified Arabic"/>
            </a:endParaRPr>
          </a:p>
        </p:txBody>
      </p:sp>
      <p:sp>
        <p:nvSpPr>
          <p:cNvPr id="3" name="عنصر نائب للنص 2"/>
          <p:cNvSpPr>
            <a:spLocks noGrp="1"/>
          </p:cNvSpPr>
          <p:nvPr>
            <p:ph type="body" idx="1"/>
          </p:nvPr>
        </p:nvSpPr>
        <p:spPr/>
        <p:txBody>
          <a:bodyPr>
            <a:normAutofit fontScale="92500" lnSpcReduction="20000"/>
          </a:bodyPr>
          <a:lstStyle/>
          <a:p>
            <a:pPr marL="0" indent="0">
              <a:buNone/>
            </a:pPr>
            <a:r>
              <a:rPr lang="ar-SA" b="0" i="0" u="none" strike="noStrike" baseline="0" dirty="0" smtClean="0">
                <a:latin typeface="Simplified Arabic"/>
                <a:cs typeface="Simplified Arabic"/>
              </a:rPr>
              <a:t>تختلف الانظمة السياسية في العالم باختلاف شكل النظام الموجود فيها فهناك الانظمة السياسية الليبرالية والانظمة الشمولية ، والانظمة الديموقراطية ، وانظمة برلمانية واخرى رأسمالية 	، وانظمة ملكية وانظمة جمهورية ...الخ وتخلف تصنيفات  الانظمة السياسية من حيث تركيبة المؤسسات السياسية الموجودة في الدولة وفي الحقيقة ان معظم الأنظمة السياسية توجد فيها ثلاث سلطات رئيسية هي السلطة التشريعية والتنفيذية والقضائية وقد اهتم الفقها ء والعلماء بدراسة علاقات هذه السلطات مع بعضها البعض فكلما كانت السلطات الثلاثة متداخلة ويرأسها جهاز واحد كلما كانت اقرب الى الدكتاتورية واما اذا حدث فصل بين السلطات فان النظام السياسي يكون اقرب الى النظام الديموقراطي.</a:t>
            </a:r>
            <a:endParaRPr lang="ar-SA" dirty="0"/>
          </a:p>
        </p:txBody>
      </p:sp>
    </p:spTree>
    <p:extLst>
      <p:ext uri="{BB962C8B-B14F-4D97-AF65-F5344CB8AC3E}">
        <p14:creationId xmlns:p14="http://schemas.microsoft.com/office/powerpoint/2010/main" val="440320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SA"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152400"/>
            <a:ext cx="8229600" cy="5973763"/>
          </a:xfrm>
        </p:spPr>
        <p:txBody>
          <a:bodyPr>
            <a:normAutofit lnSpcReduction="10000"/>
          </a:bodyPr>
          <a:lstStyle/>
          <a:p>
            <a:pPr marL="0" indent="0">
              <a:buNone/>
            </a:pPr>
            <a:r>
              <a:rPr lang="ar-SA" b="0" i="0" u="none" strike="noStrike" baseline="0" dirty="0" smtClean="0">
                <a:latin typeface="Simplified Arabic"/>
                <a:cs typeface="Simplified Arabic"/>
              </a:rPr>
              <a:t>وقد كان لأفكار جون لوك و </a:t>
            </a:r>
            <a:r>
              <a:rPr lang="ar-SA" b="0" i="0" u="none" strike="noStrike" baseline="0" dirty="0" err="1" smtClean="0">
                <a:latin typeface="Simplified Arabic"/>
                <a:cs typeface="Simplified Arabic"/>
              </a:rPr>
              <a:t>مونتسكيو</a:t>
            </a:r>
            <a:r>
              <a:rPr lang="ar-SA" b="0" i="0" u="none" strike="noStrike" baseline="0" dirty="0" smtClean="0">
                <a:latin typeface="Simplified Arabic"/>
                <a:cs typeface="Simplified Arabic"/>
              </a:rPr>
              <a:t> صدى كبير في أوربا وفي العالم اجمع اذ اكدت بأن حقوق الشعب سبقت وجود السلطة وان الناس يولدون متمتعين بحقوق وان هدف الحكومة هو حماية وتعزيز هذه الحقوق . </a:t>
            </a:r>
            <a:endParaRPr lang="en-US" b="0" i="0" u="none" strike="noStrike" baseline="0" dirty="0" smtClean="0">
              <a:latin typeface="Simplified Arabic"/>
              <a:cs typeface="Simplified Arabic"/>
            </a:endParaRPr>
          </a:p>
          <a:p>
            <a:pPr marL="0" indent="0">
              <a:buNone/>
            </a:pPr>
            <a:r>
              <a:rPr lang="ar-SA" b="0" i="0" u="none" strike="noStrike" baseline="0" dirty="0" smtClean="0">
                <a:latin typeface="Simplified Arabic"/>
                <a:cs typeface="Simplified Arabic"/>
              </a:rPr>
              <a:t>فإذا كانت الحكومات الجديدة تحمي الناس من بعظهم البعض فمن يحمي الناس من الحكومة ؟</a:t>
            </a:r>
            <a:endParaRPr lang="en-US" b="0" i="0" u="none" strike="noStrike" baseline="0" dirty="0" smtClean="0">
              <a:latin typeface="Simplified Arabic"/>
              <a:cs typeface="Simplified Arabic"/>
            </a:endParaRPr>
          </a:p>
          <a:p>
            <a:pPr marL="0" indent="0">
              <a:buNone/>
            </a:pPr>
            <a:r>
              <a:rPr lang="ar-SA" b="0" i="0" u="none" strike="noStrike" baseline="0" dirty="0" smtClean="0">
                <a:latin typeface="Simplified Arabic"/>
                <a:cs typeface="Simplified Arabic"/>
              </a:rPr>
              <a:t>من المحتمل ان تخطئ الحكومة وان تكون استبدادية وان تسيئ استعمال قفة الناس وان تحرمهم من حقوقهم ويتمثل احد العناصر الحاسمة في الفكر السياسي بالاقتناع بأن كافة المؤسسات فاسدة احتماليا وبات من المحتمل افساد كافة السياسيين ليس بواسطة الاغراء الملموس للنقد بل بالإغراء الأشد خطرا المتولد من الاعتقاد وبالاستقامة الذاتية . </a:t>
            </a:r>
            <a:endParaRPr lang="ar-SA" dirty="0"/>
          </a:p>
        </p:txBody>
      </p:sp>
    </p:spTree>
    <p:extLst>
      <p:ext uri="{BB962C8B-B14F-4D97-AF65-F5344CB8AC3E}">
        <p14:creationId xmlns:p14="http://schemas.microsoft.com/office/powerpoint/2010/main" val="1102010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SA"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228600"/>
            <a:ext cx="8229600" cy="5897563"/>
          </a:xfrm>
        </p:spPr>
        <p:txBody>
          <a:bodyPr/>
          <a:lstStyle/>
          <a:p>
            <a:pPr marL="0" indent="0">
              <a:buNone/>
            </a:pPr>
            <a:r>
              <a:rPr lang="ar-SA" b="0" i="0" u="none" strike="noStrike" baseline="0" dirty="0" smtClean="0">
                <a:latin typeface="Simplified Arabic"/>
                <a:cs typeface="Simplified Arabic"/>
              </a:rPr>
              <a:t>ان استقلالية القضاء مرتبط بمفهوم الدولة القانونية . واهم عناصره الفصل بين السلطات وخضوع الحكام للقانون وانفصال الدولة عن شخص حكامها وتدرج القواعد القانونية واقرار الحقوق الفردية للمواطنين وتنظيم الرقابة التشريعية والقضائية على الهيئات الحاكمة وقد اصبح استقلالية القضاء اهم مبدأ ومؤشر للدول الديموقراطية في عصرنا . </a:t>
            </a:r>
            <a:endParaRPr lang="ar-SA" dirty="0"/>
          </a:p>
        </p:txBody>
      </p:sp>
    </p:spTree>
    <p:extLst>
      <p:ext uri="{BB962C8B-B14F-4D97-AF65-F5344CB8AC3E}">
        <p14:creationId xmlns:p14="http://schemas.microsoft.com/office/powerpoint/2010/main" val="3998720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SA"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228600"/>
            <a:ext cx="8229600" cy="5897563"/>
          </a:xfrm>
        </p:spPr>
        <p:txBody>
          <a:bodyPr>
            <a:normAutofit fontScale="85000" lnSpcReduction="10000"/>
          </a:bodyPr>
          <a:lstStyle/>
          <a:p>
            <a:pPr marL="0" indent="0">
              <a:buNone/>
            </a:pPr>
            <a:r>
              <a:rPr lang="ar-SA" b="0" i="0" u="none" strike="noStrike" baseline="0" dirty="0" smtClean="0">
                <a:latin typeface="Simplified Arabic"/>
                <a:cs typeface="Simplified Arabic"/>
              </a:rPr>
              <a:t>ان استقلال القضاء يعني توزيع اختصاصات الدولة بين هيئات  منفصلة تمارس كل هيئة وظائف معينة ومحدودة وتكون كل سلطة مستقلة عن الاخرى مع تعاون السلطات فيما بينها فلا يذكر مبدأ الفصل بين السلطات إلا ويذكر معه اسم الفقيه الفرنسي </a:t>
            </a:r>
            <a:r>
              <a:rPr lang="ar-SA" b="0" i="0" u="none" strike="noStrike" baseline="0" dirty="0" err="1" smtClean="0">
                <a:latin typeface="Simplified Arabic"/>
                <a:cs typeface="Simplified Arabic"/>
              </a:rPr>
              <a:t>مونتسكيو</a:t>
            </a:r>
            <a:r>
              <a:rPr lang="ar-SA" b="0" i="0" u="none" strike="noStrike" baseline="0" dirty="0" smtClean="0">
                <a:latin typeface="Simplified Arabic"/>
                <a:cs typeface="Simplified Arabic"/>
              </a:rPr>
              <a:t> الذي كان اول من صاغ هذا المبدأ صياغة متكاملة في كتابه( روح القوانين ) وكان الهدف من ذلك هو ايجاد وسيلة للحد من استبداد الملوك أو اضعاف سلطاتهم وان كان الشائع ارتباط مبدأ الفصل بين السلطات باسم </a:t>
            </a:r>
            <a:r>
              <a:rPr lang="ar-SA" b="0" i="0" u="none" strike="noStrike" baseline="0" dirty="0" err="1" smtClean="0">
                <a:latin typeface="Simplified Arabic"/>
                <a:cs typeface="Simplified Arabic"/>
              </a:rPr>
              <a:t>مونتسكيو</a:t>
            </a:r>
            <a:r>
              <a:rPr lang="ar-SA" b="0" i="0" u="none" strike="noStrike" baseline="0" dirty="0" smtClean="0">
                <a:latin typeface="Simplified Arabic"/>
                <a:cs typeface="Simplified Arabic"/>
              </a:rPr>
              <a:t> الا انه الواقع خلاف ذلك فالمبدأ له تاريخ قديم إذ فكر فيه العلماء والفلاسفة منذ القديم فأفلاطون رأى ضرورة توزيع وظائف الدولة على هيئات متعددة مع اقامة التوازن بينهما حتى لا تستبد هيئة الحكم في الدولة وارسطو رأى انه من الخير عدم تركيز وظائف الدولة في يد واحدة بل يجب ان يعهد بها الى هيئات مختلفة تتعاون فيما بينها وتراقب بعضها البعض كما ان هناك من يرى ان (لوكا) هو اول من نادى بمبدأ استقلال القضاء ودرسها في الحكومة النيابية على اساس سيادة الشعب في كتابه ( الحكومة المدنية ) . </a:t>
            </a:r>
            <a:endParaRPr lang="ar-SA" dirty="0"/>
          </a:p>
        </p:txBody>
      </p:sp>
    </p:spTree>
    <p:extLst>
      <p:ext uri="{BB962C8B-B14F-4D97-AF65-F5344CB8AC3E}">
        <p14:creationId xmlns:p14="http://schemas.microsoft.com/office/powerpoint/2010/main" val="694040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SA"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SA" b="0" i="0" u="none" strike="noStrike" baseline="0" dirty="0" smtClean="0">
                <a:latin typeface="Simplified Arabic"/>
                <a:cs typeface="Simplified Arabic"/>
              </a:rPr>
              <a:t>من هنا نجد ان مبدأ استقلال القضاء يهدف الى فصل البرلمان عن الحكومة من جهة ، وفصل القضاء عن الحكام من جهة ثانية لضمان استقلالية سلطة الحكم كما يهدف الى المحافظة على الحرية ومنع الاستبداد ذلك ان الحرية تنتفي اذا لم تكن سلطة القضاء منفصلة عن التشريع لان حرية ابناء الوطن وحياتهم تصبحان تحت رحمة السلطة التشريعية مادام القاضي هو المشرع واذا كانت السلطة القضائية مندمجة بالسلطة التنفيذية فأن القاضي يصبح طاغياً كما يهدف ايضا الى تحقيق شرعية الدولة من خلال احترام هذا المبدأ . </a:t>
            </a:r>
            <a:endParaRPr lang="ar-SA" dirty="0"/>
          </a:p>
        </p:txBody>
      </p:sp>
    </p:spTree>
    <p:extLst>
      <p:ext uri="{BB962C8B-B14F-4D97-AF65-F5344CB8AC3E}">
        <p14:creationId xmlns:p14="http://schemas.microsoft.com/office/powerpoint/2010/main" val="2776655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en-US"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SA" b="0" i="0" u="none" strike="noStrike" baseline="0" dirty="0" smtClean="0">
                <a:latin typeface="Simplified Arabic"/>
                <a:cs typeface="Simplified Arabic"/>
              </a:rPr>
              <a:t>ان القضاة المستقلين هم اساس النظام النزيه والمنصف والمضمون دستوريا لمحاكم القانون المعروفة بالسلطة القضائية ولا يعني هذا الاستقلال ضمانا للقضاة بحيث يستطيعون ان يتخذوا قرارات مستندة الى افضليات شخصية ، ولكن يعني انهم احرار في اتخاذ قرارات قانونية حتى لو كانت تلك القرارات تناقض رأي الحكومة او الاحزاب القوية المشتركة في القضية موضع النظر قضائيا . </a:t>
            </a:r>
            <a:endParaRPr lang="ar-SA" dirty="0"/>
          </a:p>
        </p:txBody>
      </p:sp>
    </p:spTree>
    <p:extLst>
      <p:ext uri="{BB962C8B-B14F-4D97-AF65-F5344CB8AC3E}">
        <p14:creationId xmlns:p14="http://schemas.microsoft.com/office/powerpoint/2010/main" val="359486287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489</Words>
  <Application>Microsoft Office PowerPoint</Application>
  <PresentationFormat>عرض على الشاشة (3:4)‏</PresentationFormat>
  <Paragraphs>9</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ثالثا-استقلال القضاء</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ثالثا-استقلال القضاء</dc:title>
  <dc:creator>DR.Ahmed Saker 2o1O</dc:creator>
  <cp:lastModifiedBy>DR.Ahmed Saker 2o1O</cp:lastModifiedBy>
  <cp:revision>1</cp:revision>
  <dcterms:created xsi:type="dcterms:W3CDTF">2023-10-07T13:24:21Z</dcterms:created>
  <dcterms:modified xsi:type="dcterms:W3CDTF">2023-10-07T13:26:54Z</dcterms:modified>
</cp:coreProperties>
</file>