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3" r:id="rId4"/>
    <p:sldId id="268" r:id="rId5"/>
    <p:sldId id="274" r:id="rId6"/>
    <p:sldId id="278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454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97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082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572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35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86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45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57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04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730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764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E86B-1A17-46C7-ADF8-856517E7C3DF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1FA6-792A-4880-A4BD-5AEF9FB50A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84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ar-SA" b="1" i="0" u="none" strike="noStrike" baseline="0" smtClean="0">
                <a:latin typeface="Simplified Arabic"/>
                <a:cs typeface="Simplified Arabic"/>
              </a:rPr>
              <a:t>ثانيا</a:t>
            </a:r>
            <a:r>
              <a:rPr lang="en-US" b="1" i="0" u="none" strike="noStrike" baseline="0" smtClean="0">
                <a:latin typeface="Simplified Arabic"/>
                <a:cs typeface="Simplified Arabic"/>
              </a:rPr>
              <a:t>:</a:t>
            </a:r>
            <a:r>
              <a:rPr lang="ar-SA" b="1" i="0" u="none" strike="noStrike" baseline="0" smtClean="0">
                <a:latin typeface="Simplified Arabic"/>
                <a:cs typeface="Simplified Arabic"/>
              </a:rPr>
              <a:t>ً</a:t>
            </a:r>
            <a:r>
              <a:rPr lang="en-US" b="1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smtClean="0">
                <a:latin typeface="Simplified Arabic"/>
                <a:cs typeface="Simplified Arabic"/>
              </a:rPr>
              <a:t>سلبيات</a:t>
            </a:r>
            <a:r>
              <a:rPr lang="en-US" b="1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smtClean="0">
                <a:latin typeface="Simplified Arabic"/>
                <a:cs typeface="Simplified Arabic"/>
              </a:rPr>
              <a:t>النظام</a:t>
            </a:r>
            <a:r>
              <a:rPr lang="en-US" b="1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smtClean="0">
                <a:latin typeface="Simplified Arabic"/>
                <a:cs typeface="Simplified Arabic"/>
              </a:rPr>
              <a:t>الديمقراطي</a:t>
            </a:r>
            <a:r>
              <a:rPr lang="en-US" b="1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smtClean="0">
                <a:latin typeface="Simplified Arabic"/>
                <a:cs typeface="Simplified Arabic"/>
              </a:rPr>
              <a:t>ومساوئه</a:t>
            </a:r>
            <a:r>
              <a:rPr lang="en-US" b="1" i="0" u="none" strike="noStrike" baseline="0" smtClean="0">
                <a:latin typeface="Simplified Arabic"/>
                <a:cs typeface="Simplified Arabic"/>
              </a:rPr>
              <a:t>: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تضع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مقاليد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الحكم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بيد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عامة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الشعب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وهذه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قد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تكون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جاهله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بأساليب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الحكم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</a:p>
          <a:p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۲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مبدأ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حكم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الاغلبية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الذي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تقوم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عليه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ينتهي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بحكم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الاقلية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العديد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اصحاب</a:t>
            </a:r>
            <a:r>
              <a:rPr lang="ar-IQ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حق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الانتخاب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المواطنين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يشاركون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الانتخابات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قد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تصبح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نسبتهم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اقل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٥</a:t>
            </a: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۰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%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وعندما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يتم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التصويت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القرارات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بالاغلبية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هذه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التشريعات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تنال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الغالبية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العظمى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المواطنين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8260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fa-IR" b="0" i="0" u="none" strike="noStrike" baseline="0" smtClean="0">
                <a:latin typeface="Simplified Arabic"/>
                <a:cs typeface="Simplified Arabic"/>
              </a:rPr>
              <a:t>۳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-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النيابية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تفضل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الاثرياء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لقدرتهم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على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خوض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المنافسة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اثناء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الحملات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الانتخابية،</a:t>
            </a:r>
            <a:endParaRPr lang="en-US" b="0" i="0" u="sng" strike="noStrike" baseline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وكثرة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اجراءات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الانتخابات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وقصر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مدة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الحكم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وسرعة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تبادل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المراكز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الرئيسة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err="1" smtClean="0">
                <a:latin typeface="Simplified Arabic"/>
                <a:cs typeface="Simplified Arabic"/>
              </a:rPr>
              <a:t>الدوله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ذلك</a:t>
            </a:r>
            <a:endParaRPr lang="en-US" b="0" i="0" u="sng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en-US" u="sng" dirty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يعطل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اعمال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الحكومة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.</a:t>
            </a:r>
          </a:p>
          <a:p>
            <a:pPr marL="0" indent="0">
              <a:buNone/>
            </a:pPr>
            <a:endParaRPr lang="ar-IQ" b="0" i="0" u="sng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٤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عدم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استقرار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الوزراء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وكبار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الموظفين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مناصبهم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مما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يجعل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هؤلاء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يستغلون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الموقف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للكسب</a:t>
            </a:r>
            <a:r>
              <a:rPr lang="ar-IQ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السريع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حساب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المجتمع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547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ar-SA" b="0" i="0" u="none" strike="noStrike" baseline="0" smtClean="0">
                <a:latin typeface="Simplified Arabic"/>
                <a:cs typeface="Simplified Arabic"/>
              </a:rPr>
              <a:t>٥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-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تقوم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على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حكم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الاغلبية،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وهذه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قد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تعرض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الحريات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العامة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للخطر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من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استبداد</a:t>
            </a:r>
            <a:endParaRPr lang="en-US" b="0" i="0" u="sng" strike="noStrike" baseline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الاغلبية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والتجاوز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حقوق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الاقلية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.</a:t>
            </a:r>
          </a:p>
          <a:p>
            <a:pPr marL="0" indent="0">
              <a:buNone/>
            </a:pPr>
            <a:endParaRPr lang="en-US" u="sng" dirty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٦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تشجع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النواب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المنتخبين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تغيير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القوانين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دون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ضرورة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تدعوا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ذلك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وجلب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قوانين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جديدة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قد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تحد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الحريات</a:t>
            </a:r>
            <a:endParaRPr lang="en-US" b="0" i="0" u="sng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en-US" b="0" i="0" u="sng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۷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الدول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يحتاج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لاخذ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موافقة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البرلمان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قبل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الشروع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بالعمليات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العسكرية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الهجومية،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5870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ar-SA" b="0" i="0" u="none" strike="noStrike" baseline="0" smtClean="0">
                <a:latin typeface="Simplified Arabic"/>
                <a:cs typeface="Simplified Arabic"/>
              </a:rPr>
              <a:t>عند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حدوث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حرب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تتطلب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الرد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السريع،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وهذا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يؤثر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ويؤخر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عملية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الدفاع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او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الهجوم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العسكري</a:t>
            </a:r>
            <a:endParaRPr lang="en-US" b="0" i="0" u="none" strike="noStrike" baseline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عكس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بعض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الانظمة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الاخرى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حيث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تتخذ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اجراءات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سريعة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وقوية</a:t>
            </a:r>
            <a:endParaRPr lang="en-US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en-US" b="0" i="0" u="none" strike="noStrike" baseline="0" dirty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 ۸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البطيء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والتعقيد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الملازم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لعملية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صنع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القرارات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فيها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ar-IQ" dirty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لديمقراطية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الليبرالية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تفترض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وجود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حس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بالقيم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المشتركة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افراد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المجتمع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الواحد،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ان</a:t>
            </a:r>
            <a:r>
              <a:rPr lang="ar-IQ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اغلب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الشعوب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توجد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فيها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الوحدة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الثقافية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او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العرقية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او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القومية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وهناك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فوارق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لغوية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ودينية</a:t>
            </a:r>
            <a:r>
              <a:rPr lang="ar-IQ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وثقافية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249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fa-IR" b="0" i="0" u="none" strike="noStrike" baseline="0" smtClean="0">
                <a:latin typeface="Simplified Arabic"/>
                <a:cs typeface="Simplified Arabic"/>
              </a:rPr>
              <a:t>۱۰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-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عاجزه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عن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مواجهة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الازمات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نتيجة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الصراعات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بين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اعضاء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البرلمان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وعدم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الاتفاق</a:t>
            </a:r>
            <a:r>
              <a:rPr lang="ar-IQ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على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رأي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موحد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وسريع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لمواجهة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smtClean="0">
                <a:latin typeface="Simplified Arabic"/>
                <a:cs typeface="Simplified Arabic"/>
              </a:rPr>
              <a:t>الازمة</a:t>
            </a:r>
            <a:r>
              <a:rPr lang="en-US" b="0" i="0" u="sng" strike="noStrike" baseline="0" smtClean="0">
                <a:latin typeface="Simplified Arabic"/>
                <a:cs typeface="Simplified Arabic"/>
              </a:rPr>
              <a:t>.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–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تأخذ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بنظام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الكم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ولا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تعطي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للتباين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الذكاء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والكفاءة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دورا مفضلا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مما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يجعل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الحكومة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ضعيفة وعاجزه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بعض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الاحيان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امام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المصاعب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التي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تواجهها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۱۲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الهدر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الكبير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بالمال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نتيجة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ادارة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عمليات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الحكومة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واجهزتها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وخاصة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الانتخابات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</a:p>
          <a:p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۱۳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الفساد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المالي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ينتشر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بمجال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اوسع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النظام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الانظمة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الاخرى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7756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fa-IR" b="0" i="0" u="none" strike="noStrike" baseline="0" smtClean="0">
                <a:latin typeface="Simplified Arabic"/>
                <a:cs typeface="Simplified Arabic"/>
              </a:rPr>
              <a:t>۱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٤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السلطات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الواسعة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التي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تقف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وراء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الحكومة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تجعلها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خطرة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اذا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كانت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متعصبة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قليلة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المقدرة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.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٥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التعليم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يسير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بمستويات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واطئة،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وتغفل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الثقافة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والآداب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والفنون.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24433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362</Words>
  <Application>Microsoft Office PowerPoint</Application>
  <PresentationFormat>عرض على الشاشة (3:4)‏</PresentationFormat>
  <Paragraphs>29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ثانيا:ً سلبيات النظام الديمقراطي ومساوئه:</vt:lpstr>
      <vt:lpstr>۳- الديمقراطية النيابية تفضل الاثرياء لقدرتهم على خوض المنافسة اثناء الحملات الانتخابية،</vt:lpstr>
      <vt:lpstr>٥- تقوم الديمقراطية على حكم الاغلبية، وهذه قد تعرض الحريات العامة للخطر من استبداد</vt:lpstr>
      <vt:lpstr>عند حدوث حرب تتطلب الرد السريع، وهذا يؤثر ويؤخر عملية الدفاع او الهجوم العسكري</vt:lpstr>
      <vt:lpstr>۱۰ - الديمقراطية عاجزه عن مواجهة الازمات نتيجة الصراعات بين اعضاء البرلمان وعدم الاتفاق على رأي موحد وسريع لمواجهة الازمة.</vt:lpstr>
      <vt:lpstr>۱٤ - السلطات الواسعة التي تقف وراء الحكومة تجعلها خطرة اذا كانت متعصبة قليلة المقدرة.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ثانيا:ً سلبيات النظام الديمقراطي ومساوئه:</dc:title>
  <dc:creator>DR.Ahmed Saker 2o1O</dc:creator>
  <cp:lastModifiedBy>DR.Ahmed Saker 2o1O</cp:lastModifiedBy>
  <cp:revision>2</cp:revision>
  <dcterms:created xsi:type="dcterms:W3CDTF">2023-10-07T12:39:15Z</dcterms:created>
  <dcterms:modified xsi:type="dcterms:W3CDTF">2023-10-07T12:52:07Z</dcterms:modified>
</cp:coreProperties>
</file>