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0A137FE-8E06-4806-B2C0-FC7657AD0D2E}" type="datetimeFigureOut">
              <a:rPr lang="ar-SA" smtClean="0"/>
              <a:t>25/03/1445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107853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0A137FE-8E06-4806-B2C0-FC7657AD0D2E}" type="datetimeFigureOut">
              <a:rPr lang="ar-SA" smtClean="0"/>
              <a:t>25/03/1445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35177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0A137FE-8E06-4806-B2C0-FC7657AD0D2E}" type="datetimeFigureOut">
              <a:rPr lang="ar-SA" smtClean="0"/>
              <a:t>25/03/1445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25773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0A137FE-8E06-4806-B2C0-FC7657AD0D2E}" type="datetimeFigureOut">
              <a:rPr lang="ar-SA" smtClean="0"/>
              <a:t>25/03/1445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189083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0A137FE-8E06-4806-B2C0-FC7657AD0D2E}" type="datetimeFigureOut">
              <a:rPr lang="ar-SA" smtClean="0"/>
              <a:t>25/03/1445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414699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0A137FE-8E06-4806-B2C0-FC7657AD0D2E}" type="datetimeFigureOut">
              <a:rPr lang="ar-SA" smtClean="0"/>
              <a:t>25/03/1445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329358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0A137FE-8E06-4806-B2C0-FC7657AD0D2E}" type="datetimeFigureOut">
              <a:rPr lang="ar-SA" smtClean="0"/>
              <a:t>25/03/1445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416382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0A137FE-8E06-4806-B2C0-FC7657AD0D2E}" type="datetimeFigureOut">
              <a:rPr lang="ar-SA" smtClean="0"/>
              <a:t>25/03/1445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142134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0A137FE-8E06-4806-B2C0-FC7657AD0D2E}" type="datetimeFigureOut">
              <a:rPr lang="ar-SA" smtClean="0"/>
              <a:t>25/03/1445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124718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0A137FE-8E06-4806-B2C0-FC7657AD0D2E}" type="datetimeFigureOut">
              <a:rPr lang="ar-SA" smtClean="0"/>
              <a:t>25/03/1445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2491985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0A137FE-8E06-4806-B2C0-FC7657AD0D2E}" type="datetimeFigureOut">
              <a:rPr lang="ar-SA" smtClean="0"/>
              <a:t>25/03/1445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AC80FD-51D2-4F69-B0F8-D6673069C724}" type="slidenum">
              <a:rPr lang="ar-SA" smtClean="0"/>
              <a:t>‹#›</a:t>
            </a:fld>
            <a:endParaRPr lang="ar-SA"/>
          </a:p>
        </p:txBody>
      </p:sp>
    </p:spTree>
    <p:extLst>
      <p:ext uri="{BB962C8B-B14F-4D97-AF65-F5344CB8AC3E}">
        <p14:creationId xmlns:p14="http://schemas.microsoft.com/office/powerpoint/2010/main" val="2899708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A137FE-8E06-4806-B2C0-FC7657AD0D2E}" type="datetimeFigureOut">
              <a:rPr lang="ar-SA" smtClean="0"/>
              <a:t>25/03/1445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AC80FD-51D2-4F69-B0F8-D6673069C724}" type="slidenum">
              <a:rPr lang="ar-SA" smtClean="0"/>
              <a:t>‹#›</a:t>
            </a:fld>
            <a:endParaRPr lang="ar-SA"/>
          </a:p>
        </p:txBody>
      </p:sp>
    </p:spTree>
    <p:extLst>
      <p:ext uri="{BB962C8B-B14F-4D97-AF65-F5344CB8AC3E}">
        <p14:creationId xmlns:p14="http://schemas.microsoft.com/office/powerpoint/2010/main" val="2820658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dirty="0"/>
              <a:t>رابعا- التجربة الديموقراطية خلال العصور الوسطى والحديثة </a:t>
            </a:r>
            <a:r>
              <a:rPr lang="en-US" dirty="0"/>
              <a:t/>
            </a:r>
            <a:br>
              <a:rPr lang="en-US" dirty="0"/>
            </a:b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57255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304800"/>
            <a:ext cx="8229600" cy="5821363"/>
          </a:xfrm>
        </p:spPr>
        <p:txBody>
          <a:bodyPr>
            <a:normAutofit lnSpcReduction="10000"/>
          </a:bodyPr>
          <a:lstStyle/>
          <a:p>
            <a:pPr marL="0" indent="0">
              <a:buNone/>
            </a:pPr>
            <a:r>
              <a:rPr lang="ar-SA" dirty="0"/>
              <a:t>كان لقيام الامبراطوريات  والدول الكبرى مثل الامبراطورية العربية الاسلامية ، والامبراطورية الرومانية والصينية والمغولية والفارسية  اثرا كبيرا في القضاء على الديموقراطية  وفرص  قيامها .عرف توماس </a:t>
            </a:r>
            <a:r>
              <a:rPr lang="ar-SA" dirty="0" err="1"/>
              <a:t>الاكويني</a:t>
            </a:r>
            <a:r>
              <a:rPr lang="ar-SA" dirty="0"/>
              <a:t> الديموقراطية باعتبارها مفهوم غير مرغوب فيه حيث قال انها سلطة شعبية حكم فيها الناس العاديون بقوة اعدادهم وقمعوا الاغنياء فيتصرف الشعب كله كأنه طاغية .كما صدرت عنه افكارا اقل تطرفا منها ان للشعب حق مقاومة الحاكم المستبد الذي يتجاوز حدود سلطته وانه يبغض الحكم الاستبدادي ، وان يمارس هذا الحق مجموع الشعب لا طائفة بعينها وان </a:t>
            </a:r>
            <a:r>
              <a:rPr lang="ar-SA" dirty="0" err="1"/>
              <a:t>لاينجم</a:t>
            </a:r>
            <a:r>
              <a:rPr lang="ar-SA" dirty="0"/>
              <a:t> عن مقاومة الشعب مساوئ تفوق مساوئ الحكم المستبد ، كما قال ان الغرض من قيام المجتمع غرض اخلاقي فيجب ان تكون لسلطة الحاكم حدود  وعليه ان يمارس سلطته فوق القانون . </a:t>
            </a:r>
            <a:endParaRPr lang="en-US" dirty="0"/>
          </a:p>
          <a:p>
            <a:pPr marL="0" indent="0">
              <a:buNone/>
            </a:pPr>
            <a:endParaRPr lang="ar-SA" dirty="0"/>
          </a:p>
        </p:txBody>
      </p:sp>
    </p:spTree>
    <p:extLst>
      <p:ext uri="{BB962C8B-B14F-4D97-AF65-F5344CB8AC3E}">
        <p14:creationId xmlns:p14="http://schemas.microsoft.com/office/powerpoint/2010/main" val="8431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304800"/>
            <a:ext cx="8229600" cy="5821363"/>
          </a:xfrm>
        </p:spPr>
        <p:txBody>
          <a:bodyPr>
            <a:normAutofit fontScale="85000" lnSpcReduction="20000"/>
          </a:bodyPr>
          <a:lstStyle/>
          <a:p>
            <a:r>
              <a:rPr lang="ar-SA" dirty="0"/>
              <a:t>شهدت الديموقراطية تطورا كبيرا في عصر النهضة  الاوربية والاصلاح الديني ، وذلك لوقوف الفلاسفة بوجه الملوك الذين طغوا في تعاملهم مع الافراد ومن اهم الاسباب التي ساعدت على هذا التطور:</a:t>
            </a:r>
            <a:endParaRPr lang="en-US" dirty="0"/>
          </a:p>
          <a:p>
            <a:pPr lvl="0"/>
            <a:r>
              <a:rPr lang="ar-SA" dirty="0"/>
              <a:t>تأثير الآراء الدينية </a:t>
            </a:r>
            <a:endParaRPr lang="en-US" dirty="0" smtClean="0">
              <a:effectLst/>
            </a:endParaRPr>
          </a:p>
          <a:p>
            <a:pPr lvl="0"/>
            <a:r>
              <a:rPr lang="ar-SA" dirty="0"/>
              <a:t>الاستياء من الحكم الملكي</a:t>
            </a:r>
            <a:endParaRPr lang="en-US" dirty="0" smtClean="0">
              <a:effectLst/>
            </a:endParaRPr>
          </a:p>
          <a:p>
            <a:pPr lvl="0"/>
            <a:r>
              <a:rPr lang="ar-SA" dirty="0"/>
              <a:t>مساعدة الظروف الاجتماعية والسياسية لنمو فكرة المساواة </a:t>
            </a:r>
            <a:endParaRPr lang="en-US" dirty="0" smtClean="0">
              <a:effectLst/>
            </a:endParaRPr>
          </a:p>
          <a:p>
            <a:pPr lvl="0"/>
            <a:r>
              <a:rPr lang="ar-SA" dirty="0"/>
              <a:t>تأثير النظريات السياسية البحتة </a:t>
            </a:r>
            <a:endParaRPr lang="en-US" dirty="0" smtClean="0">
              <a:effectLst/>
            </a:endParaRPr>
          </a:p>
          <a:p>
            <a:r>
              <a:rPr lang="ar-SA" dirty="0"/>
              <a:t>حصل تطورا كبيرا تجاه الديموقراطية على مستوى قيم  وحقوق الافراد ظهر ذلك مع  ظهور فلاسفة التنوير ومنظري العقد الاجتماعي  ( توماس </a:t>
            </a:r>
            <a:r>
              <a:rPr lang="ar-SA" dirty="0" err="1"/>
              <a:t>هوبز</a:t>
            </a:r>
            <a:r>
              <a:rPr lang="ar-SA" dirty="0"/>
              <a:t> ، جون لوك ، جان جاك روسو )  اكد هؤلاء ان اساس السلطة هو في موافقة ورضا الافراد ، وهذا الرضا والموافقة يتطلب عقد او ميثاق وهو العقد الاجتماعي ، وهو السبب في اقامة المجتمع والسلطة ، وما دامت بموافقة الافراد فهي اكتسبت الشرعية ،لان الكل متفق على </a:t>
            </a:r>
            <a:r>
              <a:rPr lang="ar-SA" dirty="0" err="1"/>
              <a:t>ذلك</a:t>
            </a:r>
            <a:r>
              <a:rPr lang="ar-SA" u="sng" dirty="0" err="1"/>
              <a:t>.ذكر</a:t>
            </a:r>
            <a:r>
              <a:rPr lang="ar-SA" u="sng" dirty="0"/>
              <a:t> </a:t>
            </a:r>
            <a:r>
              <a:rPr lang="ar-SA" u="sng" dirty="0" err="1"/>
              <a:t>هوبز</a:t>
            </a:r>
            <a:r>
              <a:rPr lang="ar-SA" u="sng" dirty="0"/>
              <a:t> ( يجب ان يتنازل الافراد في العقد الاجتماعي عن كل حقوقهم الى الحاكم فتكون سلطة مطلقة بلا حدود ) .</a:t>
            </a:r>
            <a:endParaRPr lang="en-US" dirty="0"/>
          </a:p>
          <a:p>
            <a:pPr marL="0" indent="0">
              <a:buNone/>
            </a:pPr>
            <a:endParaRPr lang="ar-SA" dirty="0"/>
          </a:p>
        </p:txBody>
      </p:sp>
    </p:spTree>
    <p:extLst>
      <p:ext uri="{BB962C8B-B14F-4D97-AF65-F5344CB8AC3E}">
        <p14:creationId xmlns:p14="http://schemas.microsoft.com/office/powerpoint/2010/main" val="2487714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0"/>
            <a:ext cx="8229600" cy="6126163"/>
          </a:xfrm>
        </p:spPr>
        <p:txBody>
          <a:bodyPr>
            <a:normAutofit fontScale="85000" lnSpcReduction="10000"/>
          </a:bodyPr>
          <a:lstStyle/>
          <a:p>
            <a:r>
              <a:rPr lang="ar-SA" u="sng" dirty="0"/>
              <a:t>بينما اشار جون لوك ( هناك تفويض للسيادة ، ولكن هذا التفويض يجب ان يكون محددا بشروط  يتضمنها العقد الاجتماعي ويؤكد الثنائية بين الفرد والدولة ).</a:t>
            </a:r>
            <a:endParaRPr lang="en-US" dirty="0"/>
          </a:p>
          <a:p>
            <a:r>
              <a:rPr lang="ar-SA" u="sng" dirty="0"/>
              <a:t>اما روسو فقال :(</a:t>
            </a:r>
            <a:r>
              <a:rPr lang="ar-SA" u="sng" dirty="0" err="1"/>
              <a:t>لاتفويض</a:t>
            </a:r>
            <a:r>
              <a:rPr lang="ar-SA" u="sng" dirty="0"/>
              <a:t> للسيادة . </a:t>
            </a:r>
            <a:r>
              <a:rPr lang="ar-SA" u="sng" dirty="0" err="1"/>
              <a:t>فالافراد</a:t>
            </a:r>
            <a:r>
              <a:rPr lang="ar-SA" u="sng" dirty="0"/>
              <a:t> يجب ان يمارسوا السيادة </a:t>
            </a:r>
            <a:r>
              <a:rPr lang="ar-SA" u="sng" dirty="0" err="1"/>
              <a:t>بانفسهم</a:t>
            </a:r>
            <a:r>
              <a:rPr lang="ar-SA" u="sng" dirty="0"/>
              <a:t>  وفق الاشكال والصيغ المحددة بالعقد الاجتماعي ،هذه المواقف ادت الى ازدهار نموذج (الديموقراطية الليبرالية )دون غيرها من ديموقراطيات الغرب. </a:t>
            </a:r>
            <a:endParaRPr lang="en-US" dirty="0"/>
          </a:p>
          <a:p>
            <a:r>
              <a:rPr lang="ar-SA" dirty="0"/>
              <a:t>     ساهمت الديانات الكبرى المسيحية والاسلامية والبوذية  في توطيد قيم ساعدت على ازدهار الديموقراطية فيما بعد ، كانتشار فكرة شرعية الدولة وفكرة المساواة الكاملة بين الاعراق و المساواة بين الافراد والتعاون والشورى والدفاع عن حقوق الانسان كحرية النقل والملكية وحق العمل فالمسيحية اكدت ان الفرد صورة الله وله روح خالدة ، واكدت القيمة العليا والمطلقة للفرد ،</a:t>
            </a:r>
            <a:r>
              <a:rPr lang="ar-SA" dirty="0" err="1"/>
              <a:t>فاخضعت</a:t>
            </a:r>
            <a:r>
              <a:rPr lang="ar-SA" dirty="0"/>
              <a:t> المجتمع له ، لأن المجتمع لا روح له ووجود المجتمع هو لتحقيق السلامة </a:t>
            </a:r>
            <a:r>
              <a:rPr lang="ar-SA" dirty="0" err="1"/>
              <a:t>لافراده</a:t>
            </a:r>
            <a:r>
              <a:rPr lang="ar-SA" dirty="0"/>
              <a:t> ، والسلطة تأتي من الله ، وانها من صنع البشر </a:t>
            </a:r>
            <a:r>
              <a:rPr lang="ar-SA" dirty="0" err="1"/>
              <a:t>وتاتي</a:t>
            </a:r>
            <a:r>
              <a:rPr lang="ar-SA" dirty="0"/>
              <a:t> من الشعب .</a:t>
            </a:r>
            <a:endParaRPr lang="en-US" dirty="0"/>
          </a:p>
          <a:p>
            <a:pPr marL="0" indent="0">
              <a:buNone/>
            </a:pPr>
            <a:endParaRPr lang="ar-SA" dirty="0"/>
          </a:p>
        </p:txBody>
      </p:sp>
    </p:spTree>
    <p:extLst>
      <p:ext uri="{BB962C8B-B14F-4D97-AF65-F5344CB8AC3E}">
        <p14:creationId xmlns:p14="http://schemas.microsoft.com/office/powerpoint/2010/main" val="179467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52400"/>
            <a:ext cx="8229600" cy="5973763"/>
          </a:xfrm>
        </p:spPr>
        <p:txBody>
          <a:bodyPr>
            <a:normAutofit fontScale="77500" lnSpcReduction="20000"/>
          </a:bodyPr>
          <a:lstStyle/>
          <a:p>
            <a:r>
              <a:rPr lang="ar-SA" u="sng" dirty="0"/>
              <a:t>كانت انكلترا اكثر الدول الملكية التي خطت نحو الديموقراطية الحديثة ، واولى الخطوات كانت في النزاع الذي اشتد بين الملك جون </a:t>
            </a:r>
            <a:r>
              <a:rPr lang="ar-SA" u="sng" dirty="0" err="1"/>
              <a:t>وبارونات</a:t>
            </a:r>
            <a:r>
              <a:rPr lang="ar-SA" u="sng" dirty="0"/>
              <a:t> انكلترا ،الذي اسفر عن توقيع الوثيقة الكبرى (</a:t>
            </a:r>
            <a:r>
              <a:rPr lang="ar-SA" u="sng" dirty="0" err="1"/>
              <a:t>الماكناكارتا</a:t>
            </a:r>
            <a:r>
              <a:rPr lang="ar-SA" u="sng" dirty="0"/>
              <a:t> ) عام 1215م والتي تضمنت (62)مادة تخص التغيير الحاصل في سياسة الملك مع شعبه</a:t>
            </a:r>
            <a:r>
              <a:rPr lang="ar-SA" dirty="0"/>
              <a:t> ، وكذلك النزاع بين الملك شارل والبرلمان الانكليزي التي ادت الى نقل السلطة الى الاغنياء والملاكين غير ان استبداد الملوك استمر الى العصور الحديثة ، ومارسوا السلطة الاستبدادية المطلقة المحاطة بالتقديس اذ كان الملك يسموا على كل التشريعات، فهو فوق القانون .وفي الوقت نفسه  روجت ذات الافكار في فرنسا عندما قال الملك لويس الرابع عشر ( الدولة انا)، وكذلك ما اعلنه الملك لويس الخامس عشر بانه يمثل السلطة العليا و تعود اليه السلطة التشريعية ويصدر عنه النظام كله وعد حقوق الامة ومصالحها </a:t>
            </a:r>
            <a:r>
              <a:rPr lang="ar-SA" dirty="0" err="1"/>
              <a:t>متحده</a:t>
            </a:r>
            <a:r>
              <a:rPr lang="ar-SA" dirty="0"/>
              <a:t> مع حقوقه ومصالحه ولا تستقر الا في يده.</a:t>
            </a:r>
            <a:endParaRPr lang="en-US" dirty="0"/>
          </a:p>
          <a:p>
            <a:r>
              <a:rPr lang="ar-SA" dirty="0"/>
              <a:t>ولما جاءت الثورة الفرنسية سنة 1789دفعت الاصلاحيون الانكليز الى الخطوة الثانية حيث اصدروا لائحة الاصلاح عم 1832م اعطت للشعب القوة العليا حيث نقلت السلطة الى الطبقة الوسطى ، وبعدها ظهرت عدة اصلاحات منها توسيع حق الانتخاب 1867-1918م فاصبح كل البالغين رجالاً </a:t>
            </a:r>
            <a:r>
              <a:rPr lang="ar-SA" dirty="0" err="1"/>
              <a:t>ونساءاً</a:t>
            </a:r>
            <a:r>
              <a:rPr lang="ar-SA" dirty="0"/>
              <a:t>  لهم حق الانتخاب واصبحت الطبقة العاملة هي صاحبة الاغلبية في كل المقاطعات .</a:t>
            </a:r>
            <a:endParaRPr lang="en-US" dirty="0"/>
          </a:p>
          <a:p>
            <a:pPr marL="0" indent="0">
              <a:buNone/>
            </a:pPr>
            <a:endParaRPr lang="ar-SA" dirty="0"/>
          </a:p>
        </p:txBody>
      </p:sp>
    </p:spTree>
    <p:extLst>
      <p:ext uri="{BB962C8B-B14F-4D97-AF65-F5344CB8AC3E}">
        <p14:creationId xmlns:p14="http://schemas.microsoft.com/office/powerpoint/2010/main" val="183252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304800"/>
            <a:ext cx="8229600" cy="5821363"/>
          </a:xfrm>
        </p:spPr>
        <p:txBody>
          <a:bodyPr>
            <a:normAutofit fontScale="92500" lnSpcReduction="20000"/>
          </a:bodyPr>
          <a:lstStyle/>
          <a:p>
            <a:r>
              <a:rPr lang="ar-SA" u="sng" dirty="0"/>
              <a:t>اما الديموقراطية القيصرية  التي تحققت في النظام الذي اقامه نابليون بونابرت وفق الدستور الذي اصدره عام 1799م والنظام المماثل الذي </a:t>
            </a:r>
            <a:r>
              <a:rPr lang="ar-SA" u="sng" dirty="0" err="1"/>
              <a:t>اصدرة</a:t>
            </a:r>
            <a:r>
              <a:rPr lang="ar-SA" u="sng" dirty="0"/>
              <a:t> لويس نابليون عام 1852م تقوم هذه الديموقراطية على اساس عبادة الحاكم ، فيلجأ الشعب الى وضع السلطة المطلقة بيده بعد اجراء استفاء شعبي ، </a:t>
            </a:r>
            <a:r>
              <a:rPr lang="ar-SA" u="sng" dirty="0" err="1"/>
              <a:t>والصله</a:t>
            </a:r>
            <a:r>
              <a:rPr lang="ar-SA" u="sng" dirty="0"/>
              <a:t> الوحيدة هنا بالديموقراطية ان الحاكم يصل عن طريق الاستفتاء الشعبي بحرية او قد تزيف فلا يبقى من الديموقراطية الا المظهر .</a:t>
            </a:r>
            <a:endParaRPr lang="en-US" dirty="0"/>
          </a:p>
          <a:p>
            <a:r>
              <a:rPr lang="ar-SA" dirty="0"/>
              <a:t>وفي العصور الحديثة توسع النظام الديموقراطي على شكل موجات اثر الحروب او ثورات او انقلابات عسكرية تحث اعتبارات تحرير الشعوب وبعد الحرب العالمية الثانية سادت في معظم الدول المستقلة الحديثة دساتير </a:t>
            </a:r>
            <a:r>
              <a:rPr lang="ar-SA" dirty="0" err="1"/>
              <a:t>لاتحمل</a:t>
            </a:r>
            <a:r>
              <a:rPr lang="ar-SA" dirty="0"/>
              <a:t> من الديموقراطية سوى التسمية فقط , وقد ساعدت الديموقراطية على تنمية الثقافات الوطنية الامر الذي ادى الى تزايد الطلب على نظام الحكم الديموقراطي من قبل كافة الشعوب الغير ديموقراطية .</a:t>
            </a:r>
            <a:endParaRPr lang="en-US" dirty="0"/>
          </a:p>
          <a:p>
            <a:pPr marL="0" indent="0">
              <a:buNone/>
            </a:pPr>
            <a:endParaRPr lang="ar-SA" dirty="0"/>
          </a:p>
        </p:txBody>
      </p:sp>
    </p:spTree>
    <p:extLst>
      <p:ext uri="{BB962C8B-B14F-4D97-AF65-F5344CB8AC3E}">
        <p14:creationId xmlns:p14="http://schemas.microsoft.com/office/powerpoint/2010/main" val="199365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381000"/>
            <a:ext cx="8229600" cy="5745163"/>
          </a:xfrm>
        </p:spPr>
        <p:txBody>
          <a:bodyPr/>
          <a:lstStyle/>
          <a:p>
            <a:pPr marL="0" indent="0">
              <a:buNone/>
            </a:pPr>
            <a:r>
              <a:rPr lang="ar-SA" dirty="0"/>
              <a:t>تحديدا الى سنة 1900م لم يكن هناك أي نظام ديموقراطي ليبرالي واحد يضمن حق التصويت وفق المعايير الدولية وفي عام 1960م كانت الغالبية العظمى من الدول انظمة ديموقراطية بالاسم فقط ، وفي السبعينيات بدأت نزعة الديموقراطية في </a:t>
            </a:r>
            <a:r>
              <a:rPr lang="ar-SA" dirty="0" err="1"/>
              <a:t>اوربا</a:t>
            </a:r>
            <a:r>
              <a:rPr lang="ar-SA" dirty="0"/>
              <a:t> الجنوبية ، ثم انتشرت في امريكا الجنوبية في بداية الثمانينيات ، وفي عام 1995م بلغ عدد الدول الديموقراطية ما يقارب 117دولة وفي عام 2000كانت هناك 120دولة في العالم تعد انظمتها انظمة ديموقراطية ليبرالية .</a:t>
            </a:r>
            <a:endParaRPr lang="en-US" dirty="0"/>
          </a:p>
          <a:p>
            <a:pPr marL="0" indent="0">
              <a:buNone/>
            </a:pPr>
            <a:endParaRPr lang="ar-SA" dirty="0"/>
          </a:p>
        </p:txBody>
      </p:sp>
    </p:spTree>
    <p:extLst>
      <p:ext uri="{BB962C8B-B14F-4D97-AF65-F5344CB8AC3E}">
        <p14:creationId xmlns:p14="http://schemas.microsoft.com/office/powerpoint/2010/main" val="17404371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811</Words>
  <Application>Microsoft Office PowerPoint</Application>
  <PresentationFormat>عرض على الشاشة (3:4)‏</PresentationFormat>
  <Paragraphs>16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رابعا- التجربة الديموقراطية خلال العصور الوسطى والحديثة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رابعا- التجربة الديموقراطية خلال العصور الوسطى والحديثة  </dc:title>
  <dc:creator>DR.Ahmed Saker 2o1O</dc:creator>
  <cp:lastModifiedBy>DR.Ahmed Saker 2o1O</cp:lastModifiedBy>
  <cp:revision>1</cp:revision>
  <dcterms:created xsi:type="dcterms:W3CDTF">2023-10-09T18:08:43Z</dcterms:created>
  <dcterms:modified xsi:type="dcterms:W3CDTF">2023-10-09T18:13:24Z</dcterms:modified>
</cp:coreProperties>
</file>